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83" r:id="rId4"/>
    <p:sldId id="284" r:id="rId5"/>
    <p:sldId id="285" r:id="rId6"/>
    <p:sldId id="286" r:id="rId7"/>
    <p:sldId id="287" r:id="rId8"/>
    <p:sldId id="282" r:id="rId9"/>
    <p:sldId id="281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0B455-317A-4775-BEE2-F3A604F732E9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1053F-7535-479E-AE4C-DD09477E00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239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338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9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550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38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1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583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055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068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656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627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915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CE9F7-09AA-4DCD-A186-98F5FC269763}" type="datetimeFigureOut">
              <a:rPr lang="es-CO" smtClean="0"/>
              <a:t>30/09/2022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E0474-4F83-4735-B265-3750DE0B8A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90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15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436" t="10337" r="72625" b="68574"/>
          <a:stretch/>
        </p:blipFill>
        <p:spPr>
          <a:xfrm>
            <a:off x="2636939" y="1747598"/>
            <a:ext cx="4688596" cy="291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4022501" y="4827016"/>
            <a:ext cx="4146997" cy="1200329"/>
          </a:xfrm>
          <a:prstGeom prst="rect">
            <a:avLst/>
          </a:prstGeom>
          <a:noFill/>
          <a:ln w="3175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>
                  <a:solidFill>
                    <a:srgbClr val="FD7623"/>
                  </a:solidFill>
                </a:ln>
                <a:solidFill>
                  <a:srgbClr val="FD7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ALCALDÍA DEL GUAMO TOLIMA</a:t>
            </a:r>
          </a:p>
          <a:p>
            <a:pPr algn="ctr"/>
            <a:r>
              <a:rPr lang="es-CO" sz="2400" dirty="0">
                <a:ln>
                  <a:solidFill>
                    <a:srgbClr val="FD7623"/>
                  </a:solidFill>
                </a:ln>
                <a:solidFill>
                  <a:srgbClr val="FD7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RAFAEL MONROY GUZMÁN</a:t>
            </a:r>
          </a:p>
          <a:p>
            <a:pPr algn="ctr"/>
            <a:r>
              <a:rPr lang="es-CO" sz="2400" dirty="0" smtClean="0">
                <a:ln>
                  <a:solidFill>
                    <a:srgbClr val="FD7623"/>
                  </a:solidFill>
                </a:ln>
                <a:solidFill>
                  <a:srgbClr val="FD7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ALCALDE </a:t>
            </a:r>
            <a:r>
              <a:rPr lang="es-CO" sz="2400" dirty="0">
                <a:ln>
                  <a:solidFill>
                    <a:srgbClr val="FD7623"/>
                  </a:solidFill>
                </a:ln>
                <a:solidFill>
                  <a:srgbClr val="FD7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2020 - 2023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73A07E3-A4CB-4383-B95E-0A52F7C87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23" y="380310"/>
            <a:ext cx="10855354" cy="900690"/>
          </a:xfrm>
        </p:spPr>
        <p:txBody>
          <a:bodyPr>
            <a:noAutofit/>
          </a:bodyPr>
          <a:lstStyle/>
          <a:p>
            <a:r>
              <a:rPr lang="es-CO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</a:t>
            </a:r>
            <a:r>
              <a:rPr lang="es-CO" sz="1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INUNDACIÓN </a:t>
            </a:r>
            <a:r>
              <a:rPr lang="es-CO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Y </a:t>
            </a:r>
            <a:r>
              <a:rPr lang="es-CO" sz="1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REMOCIÓN </a:t>
            </a:r>
            <a:r>
              <a:rPr lang="es-CO" sz="1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 MASA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06E926-083F-4FCC-A6F0-6D8347E23C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13228" r="21050" b="14712"/>
          <a:stretch/>
        </p:blipFill>
        <p:spPr>
          <a:xfrm>
            <a:off x="7339439" y="2177236"/>
            <a:ext cx="2215622" cy="2183182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E45FCC2-F89E-4449-8F56-2358485DDCFD}"/>
              </a:ext>
            </a:extLst>
          </p:cNvPr>
          <p:cNvCxnSpPr/>
          <p:nvPr/>
        </p:nvCxnSpPr>
        <p:spPr>
          <a:xfrm>
            <a:off x="7105475" y="1747598"/>
            <a:ext cx="0" cy="2816013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710F8E4-019F-4E36-9EF7-500CE9017F2A}"/>
              </a:ext>
            </a:extLst>
          </p:cNvPr>
          <p:cNvCxnSpPr/>
          <p:nvPr/>
        </p:nvCxnSpPr>
        <p:spPr>
          <a:xfrm>
            <a:off x="4875402" y="1747598"/>
            <a:ext cx="0" cy="2816013"/>
          </a:xfrm>
          <a:prstGeom prst="line">
            <a:avLst/>
          </a:prstGeom>
          <a:ln w="3175">
            <a:solidFill>
              <a:schemeClr val="bg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21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INUNDACION Y REMOCION EN MASA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69D2B8B-6503-4C93-BC46-30F8FD924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2" t="20795" r="12958" b="22202"/>
          <a:stretch/>
        </p:blipFill>
        <p:spPr>
          <a:xfrm>
            <a:off x="1283516" y="977129"/>
            <a:ext cx="9504726" cy="4400213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</p:pic>
      <p:sp>
        <p:nvSpPr>
          <p:cNvPr id="12" name="Trapecio 11">
            <a:extLst>
              <a:ext uri="{FF2B5EF4-FFF2-40B4-BE49-F238E27FC236}">
                <a16:creationId xmlns:a16="http://schemas.microsoft.com/office/drawing/2014/main" id="{E08A674E-F466-4961-8032-34F431BFEFC6}"/>
              </a:ext>
            </a:extLst>
          </p:cNvPr>
          <p:cNvSpPr/>
          <p:nvPr/>
        </p:nvSpPr>
        <p:spPr>
          <a:xfrm rot="20110902">
            <a:off x="8132251" y="3067312"/>
            <a:ext cx="357563" cy="806337"/>
          </a:xfrm>
          <a:prstGeom prst="trapezoid">
            <a:avLst>
              <a:gd name="adj" fmla="val 148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3B1CB8-6496-4686-8F02-34F8D5701CD0}"/>
              </a:ext>
            </a:extLst>
          </p:cNvPr>
          <p:cNvSpPr txBox="1"/>
          <p:nvPr/>
        </p:nvSpPr>
        <p:spPr>
          <a:xfrm>
            <a:off x="1577130" y="1904301"/>
            <a:ext cx="180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BARRIOS </a:t>
            </a:r>
          </a:p>
          <a:p>
            <a:pPr algn="ctr"/>
            <a:r>
              <a:rPr lang="es-ES" sz="1200" b="1" dirty="0"/>
              <a:t>SANTA ANA E IFA</a:t>
            </a:r>
            <a:endParaRPr lang="es-CO" sz="12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EF2EE5-0EED-4F8F-BD58-C822B37EF9DE}"/>
              </a:ext>
            </a:extLst>
          </p:cNvPr>
          <p:cNvSpPr txBox="1"/>
          <p:nvPr/>
        </p:nvSpPr>
        <p:spPr>
          <a:xfrm>
            <a:off x="5519256" y="2277503"/>
            <a:ext cx="1354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SANTA ANA </a:t>
            </a:r>
            <a:endParaRPr lang="es-CO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21CDEA5-A659-4AAB-957E-F499F7D017AC}"/>
              </a:ext>
            </a:extLst>
          </p:cNvPr>
          <p:cNvSpPr txBox="1"/>
          <p:nvPr/>
        </p:nvSpPr>
        <p:spPr>
          <a:xfrm>
            <a:off x="8083570" y="3329087"/>
            <a:ext cx="45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IFA </a:t>
            </a:r>
            <a:endParaRPr lang="es-CO" sz="14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4F5C4F8-5B37-4BF3-A4F4-E9AF68181088}"/>
              </a:ext>
            </a:extLst>
          </p:cNvPr>
          <p:cNvSpPr/>
          <p:nvPr/>
        </p:nvSpPr>
        <p:spPr>
          <a:xfrm rot="20935838">
            <a:off x="9055448" y="5116691"/>
            <a:ext cx="610497" cy="127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B91C2FF-46F3-49FC-AFBF-7534E1836DDA}"/>
              </a:ext>
            </a:extLst>
          </p:cNvPr>
          <p:cNvSpPr txBox="1"/>
          <p:nvPr/>
        </p:nvSpPr>
        <p:spPr>
          <a:xfrm>
            <a:off x="1182848" y="5473708"/>
            <a:ext cx="9588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cs typeface="Arial" panose="020B0604020202020204" pitchFamily="34" charset="0"/>
              </a:rPr>
              <a:t>Z</a:t>
            </a:r>
            <a:r>
              <a:rPr lang="es-CO" dirty="0">
                <a:cs typeface="Arial" panose="020B0604020202020204" pitchFamily="34" charset="0"/>
              </a:rPr>
              <a:t>ona de riesgo de Inundación por desbordamiento del Rio Luisa en los barrios: Santa Ana (60 familias y/o viviendas afectadas), e IFA (19 familias y/o viviendas afectadas).</a:t>
            </a:r>
            <a:endParaRPr lang="es-CO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A657D6A-6D2D-4747-944E-0C3B3AB2122F}"/>
              </a:ext>
            </a:extLst>
          </p:cNvPr>
          <p:cNvSpPr/>
          <p:nvPr/>
        </p:nvSpPr>
        <p:spPr>
          <a:xfrm rot="19763300">
            <a:off x="9824554" y="4512896"/>
            <a:ext cx="610497" cy="168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751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INUNDACIÓN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Y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REMOCIÓN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 MASA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C8CB493-2BBB-4A12-8F52-3A5B29CB8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3" t="22997" r="46457" b="5375"/>
          <a:stretch/>
        </p:blipFill>
        <p:spPr>
          <a:xfrm>
            <a:off x="1328906" y="910025"/>
            <a:ext cx="9274778" cy="4618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C51E331-095B-4B8E-9063-726A8B9A7C12}"/>
              </a:ext>
            </a:extLst>
          </p:cNvPr>
          <p:cNvSpPr txBox="1"/>
          <p:nvPr/>
        </p:nvSpPr>
        <p:spPr>
          <a:xfrm>
            <a:off x="109057" y="5490486"/>
            <a:ext cx="11962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cs typeface="Arial" panose="020B0604020202020204" pitchFamily="34" charset="0"/>
              </a:rPr>
              <a:t>Z</a:t>
            </a:r>
            <a:r>
              <a:rPr lang="es-CO" sz="1400" dirty="0">
                <a:cs typeface="Arial" panose="020B0604020202020204" pitchFamily="34" charset="0"/>
              </a:rPr>
              <a:t>ona de riesgo de Inundación por colapso del alcantarillado en la calle 10 entre carreras 15 A y 14; en la Carrera 14 entre calles 9 y 10; calle 9 entre carreras 13 y 14; en la carrera 13 entre calles 8 y 9; en la calle 8 entre carreras 12 y 13; carrera 12 con calle 6 esquina; calle 6 entre carrera 13 y 14; tramo inicial de la carrera 14; carrera 13 ingreso a urb. Hacienda el recreo; y sector minuto de Dios Urb. Hacienda el recreo, en los barrios: Alfonso López (4 familias y/o viviendas afectadas), y San Martín (112 familias y/o viviendas afectadas).</a:t>
            </a:r>
            <a:endParaRPr lang="es-CO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3B968E6-41C6-4BE5-8F89-05FFDCEA4661}"/>
              </a:ext>
            </a:extLst>
          </p:cNvPr>
          <p:cNvSpPr/>
          <p:nvPr/>
        </p:nvSpPr>
        <p:spPr>
          <a:xfrm rot="445923">
            <a:off x="5896810" y="2355332"/>
            <a:ext cx="1631321" cy="264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66BB9CC-6705-457E-B41E-6EA6962F595F}"/>
              </a:ext>
            </a:extLst>
          </p:cNvPr>
          <p:cNvSpPr/>
          <p:nvPr/>
        </p:nvSpPr>
        <p:spPr>
          <a:xfrm rot="1102495">
            <a:off x="7082229" y="2704681"/>
            <a:ext cx="239029" cy="537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97167BD-7A09-449D-AFEC-DECCCA292A17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7315164" y="3011069"/>
            <a:ext cx="892377" cy="448042"/>
          </a:xfrm>
          <a:prstGeom prst="line">
            <a:avLst/>
          </a:prstGeom>
          <a:ln w="28575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26292BF-908A-4A6A-A287-9A80A771E7EF}"/>
              </a:ext>
            </a:extLst>
          </p:cNvPr>
          <p:cNvSpPr/>
          <p:nvPr/>
        </p:nvSpPr>
        <p:spPr>
          <a:xfrm rot="5622493">
            <a:off x="8098469" y="3291424"/>
            <a:ext cx="204894" cy="539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C23AA04-A53D-4DF2-936F-3D0C337A6635}"/>
              </a:ext>
            </a:extLst>
          </p:cNvPr>
          <p:cNvSpPr/>
          <p:nvPr/>
        </p:nvSpPr>
        <p:spPr>
          <a:xfrm rot="1820574">
            <a:off x="5661565" y="2034986"/>
            <a:ext cx="266702" cy="439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9AFBFA5-8689-422D-A2BA-400A8F2FEAC8}"/>
              </a:ext>
            </a:extLst>
          </p:cNvPr>
          <p:cNvSpPr/>
          <p:nvPr/>
        </p:nvSpPr>
        <p:spPr>
          <a:xfrm rot="248836">
            <a:off x="2778272" y="1660514"/>
            <a:ext cx="3430513" cy="264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805CE7-B0EB-42B8-8FE3-04FE07BFE534}"/>
              </a:ext>
            </a:extLst>
          </p:cNvPr>
          <p:cNvSpPr/>
          <p:nvPr/>
        </p:nvSpPr>
        <p:spPr>
          <a:xfrm rot="2250544">
            <a:off x="2576455" y="1224792"/>
            <a:ext cx="209725" cy="6459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25DE4B1-DBE8-4076-B69C-17699036D93A}"/>
              </a:ext>
            </a:extLst>
          </p:cNvPr>
          <p:cNvCxnSpPr>
            <a:cxnSpLocks/>
          </p:cNvCxnSpPr>
          <p:nvPr/>
        </p:nvCxnSpPr>
        <p:spPr>
          <a:xfrm>
            <a:off x="7308173" y="3071190"/>
            <a:ext cx="708904" cy="357505"/>
          </a:xfrm>
          <a:prstGeom prst="line">
            <a:avLst/>
          </a:prstGeom>
          <a:ln w="28575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533AC51-0631-4F84-A78F-B1EFF9989252}"/>
              </a:ext>
            </a:extLst>
          </p:cNvPr>
          <p:cNvSpPr/>
          <p:nvPr/>
        </p:nvSpPr>
        <p:spPr>
          <a:xfrm rot="595452">
            <a:off x="8772780" y="4354991"/>
            <a:ext cx="236005" cy="5960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16BDB08-DE99-485E-ABBB-5C50B9DFCB5D}"/>
              </a:ext>
            </a:extLst>
          </p:cNvPr>
          <p:cNvSpPr/>
          <p:nvPr/>
        </p:nvSpPr>
        <p:spPr>
          <a:xfrm rot="1205997">
            <a:off x="3370312" y="4418457"/>
            <a:ext cx="3465921" cy="2684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B441B16-A71E-486C-A79C-CF15C26ECA05}"/>
              </a:ext>
            </a:extLst>
          </p:cNvPr>
          <p:cNvSpPr/>
          <p:nvPr/>
        </p:nvSpPr>
        <p:spPr>
          <a:xfrm rot="2669374">
            <a:off x="3213801" y="4090561"/>
            <a:ext cx="209725" cy="6459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D080403-2F12-4A5B-9379-9C0FBF81BAC6}"/>
              </a:ext>
            </a:extLst>
          </p:cNvPr>
          <p:cNvSpPr/>
          <p:nvPr/>
        </p:nvSpPr>
        <p:spPr>
          <a:xfrm rot="2599825">
            <a:off x="4305667" y="4495626"/>
            <a:ext cx="220887" cy="439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55EC0EC7-4A99-40CE-BBBA-C49E6A0DE925}"/>
              </a:ext>
            </a:extLst>
          </p:cNvPr>
          <p:cNvSpPr/>
          <p:nvPr/>
        </p:nvSpPr>
        <p:spPr>
          <a:xfrm rot="1820574">
            <a:off x="5978424" y="5080442"/>
            <a:ext cx="191097" cy="415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17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INUNDACIÓN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Y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REMOCIÓN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 MASA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53E7A3-BD5E-49C4-8649-FAE49394BE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5" t="22263" r="24312" b="5764"/>
          <a:stretch/>
        </p:blipFill>
        <p:spPr>
          <a:xfrm>
            <a:off x="1367406" y="922037"/>
            <a:ext cx="9454392" cy="43210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C56C388-38E6-419B-A3DC-77B2BD61D0E1}"/>
              </a:ext>
            </a:extLst>
          </p:cNvPr>
          <p:cNvSpPr/>
          <p:nvPr/>
        </p:nvSpPr>
        <p:spPr>
          <a:xfrm rot="645078">
            <a:off x="10193788" y="2214714"/>
            <a:ext cx="107856" cy="40966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B18BE80-D138-48FA-A298-AFFFAE2979AC}"/>
              </a:ext>
            </a:extLst>
          </p:cNvPr>
          <p:cNvSpPr/>
          <p:nvPr/>
        </p:nvSpPr>
        <p:spPr>
          <a:xfrm rot="1862258">
            <a:off x="8772113" y="3508159"/>
            <a:ext cx="114106" cy="2719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E2331E-ED26-4781-8DAA-2641CC0608A4}"/>
              </a:ext>
            </a:extLst>
          </p:cNvPr>
          <p:cNvSpPr/>
          <p:nvPr/>
        </p:nvSpPr>
        <p:spPr>
          <a:xfrm rot="1258933">
            <a:off x="6637322" y="3671444"/>
            <a:ext cx="578805" cy="145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DBE564F-CD00-4CAD-8B74-3467E88B9D85}"/>
              </a:ext>
            </a:extLst>
          </p:cNvPr>
          <p:cNvSpPr/>
          <p:nvPr/>
        </p:nvSpPr>
        <p:spPr>
          <a:xfrm rot="2265190">
            <a:off x="7750018" y="3195887"/>
            <a:ext cx="101144" cy="29886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EFEF988-508F-4AA3-860D-53CA6F5AF35A}"/>
              </a:ext>
            </a:extLst>
          </p:cNvPr>
          <p:cNvCxnSpPr>
            <a:cxnSpLocks/>
          </p:cNvCxnSpPr>
          <p:nvPr/>
        </p:nvCxnSpPr>
        <p:spPr>
          <a:xfrm flipH="1">
            <a:off x="6243606" y="2865273"/>
            <a:ext cx="262951" cy="36779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3229343-7F34-4B9C-A1B4-D7E82524DF00}"/>
              </a:ext>
            </a:extLst>
          </p:cNvPr>
          <p:cNvCxnSpPr/>
          <p:nvPr/>
        </p:nvCxnSpPr>
        <p:spPr>
          <a:xfrm>
            <a:off x="6312618" y="3285367"/>
            <a:ext cx="1209886" cy="504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6EA22BE-274C-4767-9709-72F95FF69835}"/>
              </a:ext>
            </a:extLst>
          </p:cNvPr>
          <p:cNvCxnSpPr>
            <a:cxnSpLocks/>
          </p:cNvCxnSpPr>
          <p:nvPr/>
        </p:nvCxnSpPr>
        <p:spPr>
          <a:xfrm flipH="1">
            <a:off x="7499747" y="3498208"/>
            <a:ext cx="204805" cy="2542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BD0CAB1-2CD9-4B70-B267-BA41D9C441F8}"/>
              </a:ext>
            </a:extLst>
          </p:cNvPr>
          <p:cNvCxnSpPr>
            <a:cxnSpLocks/>
          </p:cNvCxnSpPr>
          <p:nvPr/>
        </p:nvCxnSpPr>
        <p:spPr>
          <a:xfrm>
            <a:off x="6525490" y="2896113"/>
            <a:ext cx="1179062" cy="56275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1992BFF-55D3-4D2C-AE76-B6656DBF52EE}"/>
              </a:ext>
            </a:extLst>
          </p:cNvPr>
          <p:cNvCxnSpPr>
            <a:cxnSpLocks/>
          </p:cNvCxnSpPr>
          <p:nvPr/>
        </p:nvCxnSpPr>
        <p:spPr>
          <a:xfrm>
            <a:off x="6243606" y="3226200"/>
            <a:ext cx="1260238" cy="52449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1DD9563-DEDC-4527-886F-714AF2321B91}"/>
              </a:ext>
            </a:extLst>
          </p:cNvPr>
          <p:cNvSpPr/>
          <p:nvPr/>
        </p:nvSpPr>
        <p:spPr>
          <a:xfrm rot="1961027">
            <a:off x="6593734" y="2626833"/>
            <a:ext cx="101144" cy="29886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06737F9-7271-470A-9A79-58A2CDDC9B55}"/>
              </a:ext>
            </a:extLst>
          </p:cNvPr>
          <p:cNvSpPr/>
          <p:nvPr/>
        </p:nvSpPr>
        <p:spPr>
          <a:xfrm rot="2063421">
            <a:off x="6109743" y="2786564"/>
            <a:ext cx="107856" cy="40966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5F30142-CE25-45E1-94F3-1DE5D791A034}"/>
              </a:ext>
            </a:extLst>
          </p:cNvPr>
          <p:cNvSpPr/>
          <p:nvPr/>
        </p:nvSpPr>
        <p:spPr>
          <a:xfrm rot="1681426">
            <a:off x="5657056" y="2567507"/>
            <a:ext cx="783540" cy="10066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CC9CD2D-739F-407A-B694-5BD7D70735DC}"/>
              </a:ext>
            </a:extLst>
          </p:cNvPr>
          <p:cNvSpPr/>
          <p:nvPr/>
        </p:nvSpPr>
        <p:spPr>
          <a:xfrm rot="1748246">
            <a:off x="5632040" y="2640995"/>
            <a:ext cx="578805" cy="145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1C37CF6-CC14-4502-AE78-25E3F8D26CB5}"/>
              </a:ext>
            </a:extLst>
          </p:cNvPr>
          <p:cNvSpPr/>
          <p:nvPr/>
        </p:nvSpPr>
        <p:spPr>
          <a:xfrm rot="2847863">
            <a:off x="4280941" y="2702674"/>
            <a:ext cx="107856" cy="40966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A430FC83-EF1E-4954-95D4-DBAF36B4275C}"/>
              </a:ext>
            </a:extLst>
          </p:cNvPr>
          <p:cNvSpPr/>
          <p:nvPr/>
        </p:nvSpPr>
        <p:spPr>
          <a:xfrm rot="3711057">
            <a:off x="2980677" y="4873868"/>
            <a:ext cx="578805" cy="10825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57C758A-9F28-44D2-B6EF-8F569246B912}"/>
              </a:ext>
            </a:extLst>
          </p:cNvPr>
          <p:cNvSpPr txBox="1"/>
          <p:nvPr/>
        </p:nvSpPr>
        <p:spPr>
          <a:xfrm rot="1176846">
            <a:off x="6126021" y="3167523"/>
            <a:ext cx="1633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ESCUELA – CDI </a:t>
            </a:r>
          </a:p>
          <a:p>
            <a:pPr algn="ct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PABLO VI</a:t>
            </a:r>
            <a:endParaRPr lang="es-C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9E19CED-FB74-44AB-9899-B9913C0A43F5}"/>
              </a:ext>
            </a:extLst>
          </p:cNvPr>
          <p:cNvSpPr txBox="1"/>
          <p:nvPr/>
        </p:nvSpPr>
        <p:spPr>
          <a:xfrm>
            <a:off x="360728" y="5289150"/>
            <a:ext cx="11417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cs typeface="Arial" panose="020B0604020202020204" pitchFamily="34" charset="0"/>
              </a:rPr>
              <a:t>Z</a:t>
            </a:r>
            <a:r>
              <a:rPr lang="es-CO" sz="1400" dirty="0">
                <a:cs typeface="Arial" panose="020B0604020202020204" pitchFamily="34" charset="0"/>
              </a:rPr>
              <a:t>ona de riesgo de Inundación por colapso del alcantarillado en: la calle 2ª con carrera 11 esquina escuela Pablo VI; en la Carrera 10 antes de la cruz de Pablo VI, en la carrera 10 A  Urb. Pablo VI; en la escuela y CDI del barrio en la calle 2ª entre carreras 11 y 11 A; en la carrera 11 a entre calles 1 y 2; en la carrera 12 con calle 2 esquina; y calle 1 entre carreras 11 y 11 A sector quebrada.(18 familias y/o viviendas afectadas).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90324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INUNDACIÓN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Y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REMOCIÓN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 MASA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F1C620-CD30-4EBF-8F4A-77D10F36D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3" t="28990" r="21973" b="8991"/>
          <a:stretch/>
        </p:blipFill>
        <p:spPr>
          <a:xfrm>
            <a:off x="1409350" y="926606"/>
            <a:ext cx="9479560" cy="4253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8800BB0-F36D-4686-8474-4FD422894921}"/>
              </a:ext>
            </a:extLst>
          </p:cNvPr>
          <p:cNvSpPr/>
          <p:nvPr/>
        </p:nvSpPr>
        <p:spPr>
          <a:xfrm rot="478849">
            <a:off x="4101086" y="1257077"/>
            <a:ext cx="3512845" cy="18876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A8A87C6-8A1B-41A2-8B58-C54C021F3201}"/>
              </a:ext>
            </a:extLst>
          </p:cNvPr>
          <p:cNvSpPr/>
          <p:nvPr/>
        </p:nvSpPr>
        <p:spPr>
          <a:xfrm rot="4222023">
            <a:off x="7762188" y="1238427"/>
            <a:ext cx="534804" cy="15102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AFE7EB-E46D-4FDA-B511-C01FCEF755F3}"/>
              </a:ext>
            </a:extLst>
          </p:cNvPr>
          <p:cNvSpPr txBox="1"/>
          <p:nvPr/>
        </p:nvSpPr>
        <p:spPr>
          <a:xfrm>
            <a:off x="1316181" y="5366102"/>
            <a:ext cx="9900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dirty="0"/>
              <a:t>La invasión Palmeras en el barrio El Carmen, está en zona de alto riesgo no mitigable, las viviendas se encuentran al interior de la laguna y en su contorno inmediato. 25 viviendas aproximadamente.</a:t>
            </a:r>
          </a:p>
        </p:txBody>
      </p:sp>
    </p:spTree>
    <p:extLst>
      <p:ext uri="{BB962C8B-B14F-4D97-AF65-F5344CB8AC3E}">
        <p14:creationId xmlns:p14="http://schemas.microsoft.com/office/powerpoint/2010/main" val="204026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INUNDACIÓN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Y </a:t>
            </a:r>
            <a:r>
              <a:rPr lang="es-CO" sz="1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REMOCIÓN </a:t>
            </a: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 MASA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AD30AE-B089-47AC-9F6D-004B8AFF2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93" t="30336" r="11720" b="31743"/>
          <a:stretch/>
        </p:blipFill>
        <p:spPr>
          <a:xfrm>
            <a:off x="1434518" y="913648"/>
            <a:ext cx="9487948" cy="3792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A974EF26-1323-4413-8A6B-B41BF8CD3A07}"/>
              </a:ext>
            </a:extLst>
          </p:cNvPr>
          <p:cNvSpPr/>
          <p:nvPr/>
        </p:nvSpPr>
        <p:spPr>
          <a:xfrm>
            <a:off x="1526796" y="1082180"/>
            <a:ext cx="9137280" cy="3531765"/>
          </a:xfrm>
          <a:custGeom>
            <a:avLst/>
            <a:gdLst>
              <a:gd name="connsiteX0" fmla="*/ 75501 w 9137280"/>
              <a:gd name="connsiteY0" fmla="*/ 453005 h 3531765"/>
              <a:gd name="connsiteX1" fmla="*/ 75501 w 9137280"/>
              <a:gd name="connsiteY1" fmla="*/ 453005 h 3531765"/>
              <a:gd name="connsiteX2" fmla="*/ 58723 w 9137280"/>
              <a:gd name="connsiteY2" fmla="*/ 528506 h 3531765"/>
              <a:gd name="connsiteX3" fmla="*/ 41945 w 9137280"/>
              <a:gd name="connsiteY3" fmla="*/ 562062 h 3531765"/>
              <a:gd name="connsiteX4" fmla="*/ 8389 w 9137280"/>
              <a:gd name="connsiteY4" fmla="*/ 704675 h 3531765"/>
              <a:gd name="connsiteX5" fmla="*/ 0 w 9137280"/>
              <a:gd name="connsiteY5" fmla="*/ 729842 h 3531765"/>
              <a:gd name="connsiteX6" fmla="*/ 16778 w 9137280"/>
              <a:gd name="connsiteY6" fmla="*/ 847288 h 3531765"/>
              <a:gd name="connsiteX7" fmla="*/ 67112 w 9137280"/>
              <a:gd name="connsiteY7" fmla="*/ 922789 h 3531765"/>
              <a:gd name="connsiteX8" fmla="*/ 117446 w 9137280"/>
              <a:gd name="connsiteY8" fmla="*/ 989901 h 3531765"/>
              <a:gd name="connsiteX9" fmla="*/ 151002 w 9137280"/>
              <a:gd name="connsiteY9" fmla="*/ 1015068 h 3531765"/>
              <a:gd name="connsiteX10" fmla="*/ 218114 w 9137280"/>
              <a:gd name="connsiteY10" fmla="*/ 1090569 h 3531765"/>
              <a:gd name="connsiteX11" fmla="*/ 293615 w 9137280"/>
              <a:gd name="connsiteY11" fmla="*/ 1140903 h 3531765"/>
              <a:gd name="connsiteX12" fmla="*/ 318782 w 9137280"/>
              <a:gd name="connsiteY12" fmla="*/ 1166070 h 3531765"/>
              <a:gd name="connsiteX13" fmla="*/ 343949 w 9137280"/>
              <a:gd name="connsiteY13" fmla="*/ 1174459 h 3531765"/>
              <a:gd name="connsiteX14" fmla="*/ 385894 w 9137280"/>
              <a:gd name="connsiteY14" fmla="*/ 1191237 h 3531765"/>
              <a:gd name="connsiteX15" fmla="*/ 411061 w 9137280"/>
              <a:gd name="connsiteY15" fmla="*/ 1199626 h 3531765"/>
              <a:gd name="connsiteX16" fmla="*/ 494951 w 9137280"/>
              <a:gd name="connsiteY16" fmla="*/ 1249959 h 3531765"/>
              <a:gd name="connsiteX17" fmla="*/ 570452 w 9137280"/>
              <a:gd name="connsiteY17" fmla="*/ 1308682 h 3531765"/>
              <a:gd name="connsiteX18" fmla="*/ 612397 w 9137280"/>
              <a:gd name="connsiteY18" fmla="*/ 1333849 h 3531765"/>
              <a:gd name="connsiteX19" fmla="*/ 637564 w 9137280"/>
              <a:gd name="connsiteY19" fmla="*/ 1359016 h 3531765"/>
              <a:gd name="connsiteX20" fmla="*/ 671120 w 9137280"/>
              <a:gd name="connsiteY20" fmla="*/ 1384183 h 3531765"/>
              <a:gd name="connsiteX21" fmla="*/ 721454 w 9137280"/>
              <a:gd name="connsiteY21" fmla="*/ 1417739 h 3531765"/>
              <a:gd name="connsiteX22" fmla="*/ 746621 w 9137280"/>
              <a:gd name="connsiteY22" fmla="*/ 1434517 h 3531765"/>
              <a:gd name="connsiteX23" fmla="*/ 847288 w 9137280"/>
              <a:gd name="connsiteY23" fmla="*/ 1518407 h 3531765"/>
              <a:gd name="connsiteX24" fmla="*/ 897622 w 9137280"/>
              <a:gd name="connsiteY24" fmla="*/ 1551963 h 3531765"/>
              <a:gd name="connsiteX25" fmla="*/ 931178 w 9137280"/>
              <a:gd name="connsiteY25" fmla="*/ 1568741 h 3531765"/>
              <a:gd name="connsiteX26" fmla="*/ 981512 w 9137280"/>
              <a:gd name="connsiteY26" fmla="*/ 1602297 h 3531765"/>
              <a:gd name="connsiteX27" fmla="*/ 1015068 w 9137280"/>
              <a:gd name="connsiteY27" fmla="*/ 1619075 h 3531765"/>
              <a:gd name="connsiteX28" fmla="*/ 1115736 w 9137280"/>
              <a:gd name="connsiteY28" fmla="*/ 1694576 h 3531765"/>
              <a:gd name="connsiteX29" fmla="*/ 1191237 w 9137280"/>
              <a:gd name="connsiteY29" fmla="*/ 1736521 h 3531765"/>
              <a:gd name="connsiteX30" fmla="*/ 1224793 w 9137280"/>
              <a:gd name="connsiteY30" fmla="*/ 1761688 h 3531765"/>
              <a:gd name="connsiteX31" fmla="*/ 1342239 w 9137280"/>
              <a:gd name="connsiteY31" fmla="*/ 1803633 h 3531765"/>
              <a:gd name="connsiteX32" fmla="*/ 1459685 w 9137280"/>
              <a:gd name="connsiteY32" fmla="*/ 1853967 h 3531765"/>
              <a:gd name="connsiteX33" fmla="*/ 1518408 w 9137280"/>
              <a:gd name="connsiteY33" fmla="*/ 1879134 h 3531765"/>
              <a:gd name="connsiteX34" fmla="*/ 1551964 w 9137280"/>
              <a:gd name="connsiteY34" fmla="*/ 1895912 h 3531765"/>
              <a:gd name="connsiteX35" fmla="*/ 1602298 w 9137280"/>
              <a:gd name="connsiteY35" fmla="*/ 1912690 h 3531765"/>
              <a:gd name="connsiteX36" fmla="*/ 1694576 w 9137280"/>
              <a:gd name="connsiteY36" fmla="*/ 1937857 h 3531765"/>
              <a:gd name="connsiteX37" fmla="*/ 1728132 w 9137280"/>
              <a:gd name="connsiteY37" fmla="*/ 1954635 h 3531765"/>
              <a:gd name="connsiteX38" fmla="*/ 1753299 w 9137280"/>
              <a:gd name="connsiteY38" fmla="*/ 1963024 h 3531765"/>
              <a:gd name="connsiteX39" fmla="*/ 1778466 w 9137280"/>
              <a:gd name="connsiteY39" fmla="*/ 1979802 h 3531765"/>
              <a:gd name="connsiteX40" fmla="*/ 1870745 w 9137280"/>
              <a:gd name="connsiteY40" fmla="*/ 2013358 h 3531765"/>
              <a:gd name="connsiteX41" fmla="*/ 1929468 w 9137280"/>
              <a:gd name="connsiteY41" fmla="*/ 2046914 h 3531765"/>
              <a:gd name="connsiteX42" fmla="*/ 1963024 w 9137280"/>
              <a:gd name="connsiteY42" fmla="*/ 2063692 h 3531765"/>
              <a:gd name="connsiteX43" fmla="*/ 1996580 w 9137280"/>
              <a:gd name="connsiteY43" fmla="*/ 2088859 h 3531765"/>
              <a:gd name="connsiteX44" fmla="*/ 2030136 w 9137280"/>
              <a:gd name="connsiteY44" fmla="*/ 2097248 h 3531765"/>
              <a:gd name="connsiteX45" fmla="*/ 2072081 w 9137280"/>
              <a:gd name="connsiteY45" fmla="*/ 2114026 h 3531765"/>
              <a:gd name="connsiteX46" fmla="*/ 2105637 w 9137280"/>
              <a:gd name="connsiteY46" fmla="*/ 2122414 h 3531765"/>
              <a:gd name="connsiteX47" fmla="*/ 2164360 w 9137280"/>
              <a:gd name="connsiteY47" fmla="*/ 2139192 h 3531765"/>
              <a:gd name="connsiteX48" fmla="*/ 2432808 w 9137280"/>
              <a:gd name="connsiteY48" fmla="*/ 2147581 h 3531765"/>
              <a:gd name="connsiteX49" fmla="*/ 2516698 w 9137280"/>
              <a:gd name="connsiteY49" fmla="*/ 2164359 h 3531765"/>
              <a:gd name="connsiteX50" fmla="*/ 2785145 w 9137280"/>
              <a:gd name="connsiteY50" fmla="*/ 2181137 h 3531765"/>
              <a:gd name="connsiteX51" fmla="*/ 2902591 w 9137280"/>
              <a:gd name="connsiteY51" fmla="*/ 2206304 h 3531765"/>
              <a:gd name="connsiteX52" fmla="*/ 2978092 w 9137280"/>
              <a:gd name="connsiteY52" fmla="*/ 2223082 h 3531765"/>
              <a:gd name="connsiteX53" fmla="*/ 3028426 w 9137280"/>
              <a:gd name="connsiteY53" fmla="*/ 2239860 h 3531765"/>
              <a:gd name="connsiteX54" fmla="*/ 3120705 w 9137280"/>
              <a:gd name="connsiteY54" fmla="*/ 2248249 h 3531765"/>
              <a:gd name="connsiteX55" fmla="*/ 3196206 w 9137280"/>
              <a:gd name="connsiteY55" fmla="*/ 2256638 h 3531765"/>
              <a:gd name="connsiteX56" fmla="*/ 4630723 w 9137280"/>
              <a:gd name="connsiteY56" fmla="*/ 2248249 h 3531765"/>
              <a:gd name="connsiteX57" fmla="*/ 4739780 w 9137280"/>
              <a:gd name="connsiteY57" fmla="*/ 2223082 h 3531765"/>
              <a:gd name="connsiteX58" fmla="*/ 4764947 w 9137280"/>
              <a:gd name="connsiteY58" fmla="*/ 2214693 h 3531765"/>
              <a:gd name="connsiteX59" fmla="*/ 4882393 w 9137280"/>
              <a:gd name="connsiteY59" fmla="*/ 2197915 h 3531765"/>
              <a:gd name="connsiteX60" fmla="*/ 4949505 w 9137280"/>
              <a:gd name="connsiteY60" fmla="*/ 2189526 h 3531765"/>
              <a:gd name="connsiteX61" fmla="*/ 5016617 w 9137280"/>
              <a:gd name="connsiteY61" fmla="*/ 2172748 h 3531765"/>
              <a:gd name="connsiteX62" fmla="*/ 5050173 w 9137280"/>
              <a:gd name="connsiteY62" fmla="*/ 2164359 h 3531765"/>
              <a:gd name="connsiteX63" fmla="*/ 5352176 w 9137280"/>
              <a:gd name="connsiteY63" fmla="*/ 2147581 h 3531765"/>
              <a:gd name="connsiteX64" fmla="*/ 5947795 w 9137280"/>
              <a:gd name="connsiteY64" fmla="*/ 2130803 h 3531765"/>
              <a:gd name="connsiteX65" fmla="*/ 6040074 w 9137280"/>
              <a:gd name="connsiteY65" fmla="*/ 2114026 h 3531765"/>
              <a:gd name="connsiteX66" fmla="*/ 6149131 w 9137280"/>
              <a:gd name="connsiteY66" fmla="*/ 2105637 h 3531765"/>
              <a:gd name="connsiteX67" fmla="*/ 6241410 w 9137280"/>
              <a:gd name="connsiteY67" fmla="*/ 2088859 h 3531765"/>
              <a:gd name="connsiteX68" fmla="*/ 6325299 w 9137280"/>
              <a:gd name="connsiteY68" fmla="*/ 2072081 h 3531765"/>
              <a:gd name="connsiteX69" fmla="*/ 6367244 w 9137280"/>
              <a:gd name="connsiteY69" fmla="*/ 2063692 h 3531765"/>
              <a:gd name="connsiteX70" fmla="*/ 6409189 w 9137280"/>
              <a:gd name="connsiteY70" fmla="*/ 2038525 h 3531765"/>
              <a:gd name="connsiteX71" fmla="*/ 6451134 w 9137280"/>
              <a:gd name="connsiteY71" fmla="*/ 2030136 h 3531765"/>
              <a:gd name="connsiteX72" fmla="*/ 6518246 w 9137280"/>
              <a:gd name="connsiteY72" fmla="*/ 1988191 h 3531765"/>
              <a:gd name="connsiteX73" fmla="*/ 6644081 w 9137280"/>
              <a:gd name="connsiteY73" fmla="*/ 1954635 h 3531765"/>
              <a:gd name="connsiteX74" fmla="*/ 6686026 w 9137280"/>
              <a:gd name="connsiteY74" fmla="*/ 1937857 h 3531765"/>
              <a:gd name="connsiteX75" fmla="*/ 6736360 w 9137280"/>
              <a:gd name="connsiteY75" fmla="*/ 1929468 h 3531765"/>
              <a:gd name="connsiteX76" fmla="*/ 6778305 w 9137280"/>
              <a:gd name="connsiteY76" fmla="*/ 1921079 h 3531765"/>
              <a:gd name="connsiteX77" fmla="*/ 6878973 w 9137280"/>
              <a:gd name="connsiteY77" fmla="*/ 1895912 h 3531765"/>
              <a:gd name="connsiteX78" fmla="*/ 6962863 w 9137280"/>
              <a:gd name="connsiteY78" fmla="*/ 1879134 h 3531765"/>
              <a:gd name="connsiteX79" fmla="*/ 7122254 w 9137280"/>
              <a:gd name="connsiteY79" fmla="*/ 1828800 h 3531765"/>
              <a:gd name="connsiteX80" fmla="*/ 7197754 w 9137280"/>
              <a:gd name="connsiteY80" fmla="*/ 1812022 h 3531765"/>
              <a:gd name="connsiteX81" fmla="*/ 7290033 w 9137280"/>
              <a:gd name="connsiteY81" fmla="*/ 1786855 h 3531765"/>
              <a:gd name="connsiteX82" fmla="*/ 7323589 w 9137280"/>
              <a:gd name="connsiteY82" fmla="*/ 1770077 h 3531765"/>
              <a:gd name="connsiteX83" fmla="*/ 7357145 w 9137280"/>
              <a:gd name="connsiteY83" fmla="*/ 1744910 h 3531765"/>
              <a:gd name="connsiteX84" fmla="*/ 7390701 w 9137280"/>
              <a:gd name="connsiteY84" fmla="*/ 1736521 h 3531765"/>
              <a:gd name="connsiteX85" fmla="*/ 7482980 w 9137280"/>
              <a:gd name="connsiteY85" fmla="*/ 1677798 h 3531765"/>
              <a:gd name="connsiteX86" fmla="*/ 7533314 w 9137280"/>
              <a:gd name="connsiteY86" fmla="*/ 1644242 h 3531765"/>
              <a:gd name="connsiteX87" fmla="*/ 7600426 w 9137280"/>
              <a:gd name="connsiteY87" fmla="*/ 1619075 h 3531765"/>
              <a:gd name="connsiteX88" fmla="*/ 7642371 w 9137280"/>
              <a:gd name="connsiteY88" fmla="*/ 1610686 h 3531765"/>
              <a:gd name="connsiteX89" fmla="*/ 7675927 w 9137280"/>
              <a:gd name="connsiteY89" fmla="*/ 1593908 h 3531765"/>
              <a:gd name="connsiteX90" fmla="*/ 7709483 w 9137280"/>
              <a:gd name="connsiteY90" fmla="*/ 1585519 h 3531765"/>
              <a:gd name="connsiteX91" fmla="*/ 7734650 w 9137280"/>
              <a:gd name="connsiteY91" fmla="*/ 1568741 h 3531765"/>
              <a:gd name="connsiteX92" fmla="*/ 7793373 w 9137280"/>
              <a:gd name="connsiteY92" fmla="*/ 1551963 h 3531765"/>
              <a:gd name="connsiteX93" fmla="*/ 7944375 w 9137280"/>
              <a:gd name="connsiteY93" fmla="*/ 1526796 h 3531765"/>
              <a:gd name="connsiteX94" fmla="*/ 7986320 w 9137280"/>
              <a:gd name="connsiteY94" fmla="*/ 1543574 h 3531765"/>
              <a:gd name="connsiteX95" fmla="*/ 7986320 w 9137280"/>
              <a:gd name="connsiteY95" fmla="*/ 1694576 h 3531765"/>
              <a:gd name="connsiteX96" fmla="*/ 7961153 w 9137280"/>
              <a:gd name="connsiteY96" fmla="*/ 1828800 h 3531765"/>
              <a:gd name="connsiteX97" fmla="*/ 7952764 w 9137280"/>
              <a:gd name="connsiteY97" fmla="*/ 2105637 h 3531765"/>
              <a:gd name="connsiteX98" fmla="*/ 7935986 w 9137280"/>
              <a:gd name="connsiteY98" fmla="*/ 2164359 h 3531765"/>
              <a:gd name="connsiteX99" fmla="*/ 7910819 w 9137280"/>
              <a:gd name="connsiteY99" fmla="*/ 2197915 h 3531765"/>
              <a:gd name="connsiteX100" fmla="*/ 7902430 w 9137280"/>
              <a:gd name="connsiteY100" fmla="*/ 2223082 h 3531765"/>
              <a:gd name="connsiteX101" fmla="*/ 7894041 w 9137280"/>
              <a:gd name="connsiteY101" fmla="*/ 2290194 h 3531765"/>
              <a:gd name="connsiteX102" fmla="*/ 7877263 w 9137280"/>
              <a:gd name="connsiteY102" fmla="*/ 2323750 h 3531765"/>
              <a:gd name="connsiteX103" fmla="*/ 7860485 w 9137280"/>
              <a:gd name="connsiteY103" fmla="*/ 2365695 h 3531765"/>
              <a:gd name="connsiteX104" fmla="*/ 7843707 w 9137280"/>
              <a:gd name="connsiteY104" fmla="*/ 2466363 h 3531765"/>
              <a:gd name="connsiteX105" fmla="*/ 7835318 w 9137280"/>
              <a:gd name="connsiteY105" fmla="*/ 2491530 h 3531765"/>
              <a:gd name="connsiteX106" fmla="*/ 7826929 w 9137280"/>
              <a:gd name="connsiteY106" fmla="*/ 2558642 h 3531765"/>
              <a:gd name="connsiteX107" fmla="*/ 7810151 w 9137280"/>
              <a:gd name="connsiteY107" fmla="*/ 2743200 h 3531765"/>
              <a:gd name="connsiteX108" fmla="*/ 7784984 w 9137280"/>
              <a:gd name="connsiteY108" fmla="*/ 2869035 h 3531765"/>
              <a:gd name="connsiteX109" fmla="*/ 7768206 w 9137280"/>
              <a:gd name="connsiteY109" fmla="*/ 2910980 h 3531765"/>
              <a:gd name="connsiteX110" fmla="*/ 7759817 w 9137280"/>
              <a:gd name="connsiteY110" fmla="*/ 3095537 h 3531765"/>
              <a:gd name="connsiteX111" fmla="*/ 7751428 w 9137280"/>
              <a:gd name="connsiteY111" fmla="*/ 3120704 h 3531765"/>
              <a:gd name="connsiteX112" fmla="*/ 7743039 w 9137280"/>
              <a:gd name="connsiteY112" fmla="*/ 3246539 h 3531765"/>
              <a:gd name="connsiteX113" fmla="*/ 7726261 w 9137280"/>
              <a:gd name="connsiteY113" fmla="*/ 3313651 h 3531765"/>
              <a:gd name="connsiteX114" fmla="*/ 7743039 w 9137280"/>
              <a:gd name="connsiteY114" fmla="*/ 3439486 h 3531765"/>
              <a:gd name="connsiteX115" fmla="*/ 7793373 w 9137280"/>
              <a:gd name="connsiteY115" fmla="*/ 3456264 h 3531765"/>
              <a:gd name="connsiteX116" fmla="*/ 7852096 w 9137280"/>
              <a:gd name="connsiteY116" fmla="*/ 3481431 h 3531765"/>
              <a:gd name="connsiteX117" fmla="*/ 7885652 w 9137280"/>
              <a:gd name="connsiteY117" fmla="*/ 3498209 h 3531765"/>
              <a:gd name="connsiteX118" fmla="*/ 7944375 w 9137280"/>
              <a:gd name="connsiteY118" fmla="*/ 3514987 h 3531765"/>
              <a:gd name="connsiteX119" fmla="*/ 7969542 w 9137280"/>
              <a:gd name="connsiteY119" fmla="*/ 3523376 h 3531765"/>
              <a:gd name="connsiteX120" fmla="*/ 8019876 w 9137280"/>
              <a:gd name="connsiteY120" fmla="*/ 3531765 h 3531765"/>
              <a:gd name="connsiteX121" fmla="*/ 8380602 w 9137280"/>
              <a:gd name="connsiteY121" fmla="*/ 3523376 h 3531765"/>
              <a:gd name="connsiteX122" fmla="*/ 8456103 w 9137280"/>
              <a:gd name="connsiteY122" fmla="*/ 3456264 h 3531765"/>
              <a:gd name="connsiteX123" fmla="*/ 8506437 w 9137280"/>
              <a:gd name="connsiteY123" fmla="*/ 3414319 h 3531765"/>
              <a:gd name="connsiteX124" fmla="*/ 8539993 w 9137280"/>
              <a:gd name="connsiteY124" fmla="*/ 3363985 h 3531765"/>
              <a:gd name="connsiteX125" fmla="*/ 8548382 w 9137280"/>
              <a:gd name="connsiteY125" fmla="*/ 3322040 h 3531765"/>
              <a:gd name="connsiteX126" fmla="*/ 8556771 w 9137280"/>
              <a:gd name="connsiteY126" fmla="*/ 3154260 h 3531765"/>
              <a:gd name="connsiteX127" fmla="*/ 8565160 w 9137280"/>
              <a:gd name="connsiteY127" fmla="*/ 3112315 h 3531765"/>
              <a:gd name="connsiteX128" fmla="*/ 8581938 w 9137280"/>
              <a:gd name="connsiteY128" fmla="*/ 3087148 h 3531765"/>
              <a:gd name="connsiteX129" fmla="*/ 8598716 w 9137280"/>
              <a:gd name="connsiteY129" fmla="*/ 2835479 h 3531765"/>
              <a:gd name="connsiteX130" fmla="*/ 8607105 w 9137280"/>
              <a:gd name="connsiteY130" fmla="*/ 2793534 h 3531765"/>
              <a:gd name="connsiteX131" fmla="*/ 8623883 w 9137280"/>
              <a:gd name="connsiteY131" fmla="*/ 2726422 h 3531765"/>
              <a:gd name="connsiteX132" fmla="*/ 8632272 w 9137280"/>
              <a:gd name="connsiteY132" fmla="*/ 2692866 h 3531765"/>
              <a:gd name="connsiteX133" fmla="*/ 8640661 w 9137280"/>
              <a:gd name="connsiteY133" fmla="*/ 2667699 h 3531765"/>
              <a:gd name="connsiteX134" fmla="*/ 8649050 w 9137280"/>
              <a:gd name="connsiteY134" fmla="*/ 2625754 h 3531765"/>
              <a:gd name="connsiteX135" fmla="*/ 8657439 w 9137280"/>
              <a:gd name="connsiteY135" fmla="*/ 2525086 h 3531765"/>
              <a:gd name="connsiteX136" fmla="*/ 8690995 w 9137280"/>
              <a:gd name="connsiteY136" fmla="*/ 2390862 h 3531765"/>
              <a:gd name="connsiteX137" fmla="*/ 8699384 w 9137280"/>
              <a:gd name="connsiteY137" fmla="*/ 2357306 h 3531765"/>
              <a:gd name="connsiteX138" fmla="*/ 8707773 w 9137280"/>
              <a:gd name="connsiteY138" fmla="*/ 2315361 h 3531765"/>
              <a:gd name="connsiteX139" fmla="*/ 8716162 w 9137280"/>
              <a:gd name="connsiteY139" fmla="*/ 2281805 h 3531765"/>
              <a:gd name="connsiteX140" fmla="*/ 8741329 w 9137280"/>
              <a:gd name="connsiteY140" fmla="*/ 2164359 h 3531765"/>
              <a:gd name="connsiteX141" fmla="*/ 8732940 w 9137280"/>
              <a:gd name="connsiteY141" fmla="*/ 1921079 h 3531765"/>
              <a:gd name="connsiteX142" fmla="*/ 8749718 w 9137280"/>
              <a:gd name="connsiteY142" fmla="*/ 1702965 h 3531765"/>
              <a:gd name="connsiteX143" fmla="*/ 8766496 w 9137280"/>
              <a:gd name="connsiteY143" fmla="*/ 1669409 h 3531765"/>
              <a:gd name="connsiteX144" fmla="*/ 8774885 w 9137280"/>
              <a:gd name="connsiteY144" fmla="*/ 1627464 h 3531765"/>
              <a:gd name="connsiteX145" fmla="*/ 8791663 w 9137280"/>
              <a:gd name="connsiteY145" fmla="*/ 1459684 h 3531765"/>
              <a:gd name="connsiteX146" fmla="*/ 8816830 w 9137280"/>
              <a:gd name="connsiteY146" fmla="*/ 1384183 h 3531765"/>
              <a:gd name="connsiteX147" fmla="*/ 8841997 w 9137280"/>
              <a:gd name="connsiteY147" fmla="*/ 1291904 h 3531765"/>
              <a:gd name="connsiteX148" fmla="*/ 8850386 w 9137280"/>
              <a:gd name="connsiteY148" fmla="*/ 1258348 h 3531765"/>
              <a:gd name="connsiteX149" fmla="*/ 8883942 w 9137280"/>
              <a:gd name="connsiteY149" fmla="*/ 1166070 h 3531765"/>
              <a:gd name="connsiteX150" fmla="*/ 8900720 w 9137280"/>
              <a:gd name="connsiteY150" fmla="*/ 1073791 h 3531765"/>
              <a:gd name="connsiteX151" fmla="*/ 8909109 w 9137280"/>
              <a:gd name="connsiteY151" fmla="*/ 1006679 h 3531765"/>
              <a:gd name="connsiteX152" fmla="*/ 8925887 w 9137280"/>
              <a:gd name="connsiteY152" fmla="*/ 956345 h 3531765"/>
              <a:gd name="connsiteX153" fmla="*/ 8942665 w 9137280"/>
              <a:gd name="connsiteY153" fmla="*/ 889233 h 3531765"/>
              <a:gd name="connsiteX154" fmla="*/ 8967832 w 9137280"/>
              <a:gd name="connsiteY154" fmla="*/ 813732 h 3531765"/>
              <a:gd name="connsiteX155" fmla="*/ 8984610 w 9137280"/>
              <a:gd name="connsiteY155" fmla="*/ 746620 h 3531765"/>
              <a:gd name="connsiteX156" fmla="*/ 8992998 w 9137280"/>
              <a:gd name="connsiteY156" fmla="*/ 721453 h 3531765"/>
              <a:gd name="connsiteX157" fmla="*/ 9001387 w 9137280"/>
              <a:gd name="connsiteY157" fmla="*/ 671119 h 3531765"/>
              <a:gd name="connsiteX158" fmla="*/ 9018165 w 9137280"/>
              <a:gd name="connsiteY158" fmla="*/ 645952 h 3531765"/>
              <a:gd name="connsiteX159" fmla="*/ 9026554 w 9137280"/>
              <a:gd name="connsiteY159" fmla="*/ 620785 h 3531765"/>
              <a:gd name="connsiteX160" fmla="*/ 9043332 w 9137280"/>
              <a:gd name="connsiteY160" fmla="*/ 578840 h 3531765"/>
              <a:gd name="connsiteX161" fmla="*/ 9093666 w 9137280"/>
              <a:gd name="connsiteY161" fmla="*/ 494950 h 3531765"/>
              <a:gd name="connsiteX162" fmla="*/ 9110444 w 9137280"/>
              <a:gd name="connsiteY162" fmla="*/ 461394 h 3531765"/>
              <a:gd name="connsiteX163" fmla="*/ 9118833 w 9137280"/>
              <a:gd name="connsiteY163" fmla="*/ 419449 h 3531765"/>
              <a:gd name="connsiteX164" fmla="*/ 9135611 w 9137280"/>
              <a:gd name="connsiteY164" fmla="*/ 385893 h 3531765"/>
              <a:gd name="connsiteX165" fmla="*/ 9127222 w 9137280"/>
              <a:gd name="connsiteY165" fmla="*/ 125835 h 3531765"/>
              <a:gd name="connsiteX166" fmla="*/ 9093666 w 9137280"/>
              <a:gd name="connsiteY166" fmla="*/ 92279 h 3531765"/>
              <a:gd name="connsiteX167" fmla="*/ 9076888 w 9137280"/>
              <a:gd name="connsiteY167" fmla="*/ 67112 h 3531765"/>
              <a:gd name="connsiteX168" fmla="*/ 8934276 w 9137280"/>
              <a:gd name="connsiteY168" fmla="*/ 25167 h 3531765"/>
              <a:gd name="connsiteX169" fmla="*/ 8808441 w 9137280"/>
              <a:gd name="connsiteY169" fmla="*/ 8389 h 3531765"/>
              <a:gd name="connsiteX170" fmla="*/ 8766496 w 9137280"/>
              <a:gd name="connsiteY170" fmla="*/ 0 h 3531765"/>
              <a:gd name="connsiteX171" fmla="*/ 8573549 w 9137280"/>
              <a:gd name="connsiteY171" fmla="*/ 8389 h 3531765"/>
              <a:gd name="connsiteX172" fmla="*/ 8539993 w 9137280"/>
              <a:gd name="connsiteY172" fmla="*/ 25167 h 3531765"/>
              <a:gd name="connsiteX173" fmla="*/ 8514826 w 9137280"/>
              <a:gd name="connsiteY173" fmla="*/ 33556 h 3531765"/>
              <a:gd name="connsiteX174" fmla="*/ 8472881 w 9137280"/>
              <a:gd name="connsiteY174" fmla="*/ 58723 h 3531765"/>
              <a:gd name="connsiteX175" fmla="*/ 8447714 w 9137280"/>
              <a:gd name="connsiteY175" fmla="*/ 75501 h 3531765"/>
              <a:gd name="connsiteX176" fmla="*/ 8422547 w 9137280"/>
              <a:gd name="connsiteY176" fmla="*/ 83890 h 3531765"/>
              <a:gd name="connsiteX177" fmla="*/ 8388991 w 9137280"/>
              <a:gd name="connsiteY177" fmla="*/ 134224 h 3531765"/>
              <a:gd name="connsiteX178" fmla="*/ 8330268 w 9137280"/>
              <a:gd name="connsiteY178" fmla="*/ 209725 h 3531765"/>
              <a:gd name="connsiteX179" fmla="*/ 8321879 w 9137280"/>
              <a:gd name="connsiteY179" fmla="*/ 234892 h 3531765"/>
              <a:gd name="connsiteX180" fmla="*/ 8305101 w 9137280"/>
              <a:gd name="connsiteY180" fmla="*/ 260059 h 3531765"/>
              <a:gd name="connsiteX181" fmla="*/ 8288323 w 9137280"/>
              <a:gd name="connsiteY181" fmla="*/ 318781 h 3531765"/>
              <a:gd name="connsiteX182" fmla="*/ 8279934 w 9137280"/>
              <a:gd name="connsiteY182" fmla="*/ 343948 h 3531765"/>
              <a:gd name="connsiteX183" fmla="*/ 8254767 w 9137280"/>
              <a:gd name="connsiteY183" fmla="*/ 436227 h 3531765"/>
              <a:gd name="connsiteX184" fmla="*/ 8246378 w 9137280"/>
              <a:gd name="connsiteY184" fmla="*/ 595618 h 3531765"/>
              <a:gd name="connsiteX185" fmla="*/ 8229600 w 9137280"/>
              <a:gd name="connsiteY185" fmla="*/ 704675 h 3531765"/>
              <a:gd name="connsiteX186" fmla="*/ 8212822 w 9137280"/>
              <a:gd name="connsiteY186" fmla="*/ 729842 h 3531765"/>
              <a:gd name="connsiteX187" fmla="*/ 8145710 w 9137280"/>
              <a:gd name="connsiteY187" fmla="*/ 838899 h 3531765"/>
              <a:gd name="connsiteX188" fmla="*/ 8137321 w 9137280"/>
              <a:gd name="connsiteY188" fmla="*/ 922789 h 3531765"/>
              <a:gd name="connsiteX189" fmla="*/ 8128932 w 9137280"/>
              <a:gd name="connsiteY189" fmla="*/ 981512 h 3531765"/>
              <a:gd name="connsiteX190" fmla="*/ 8120543 w 9137280"/>
              <a:gd name="connsiteY190" fmla="*/ 1065402 h 3531765"/>
              <a:gd name="connsiteX191" fmla="*/ 8061821 w 9137280"/>
              <a:gd name="connsiteY191" fmla="*/ 1157681 h 3531765"/>
              <a:gd name="connsiteX192" fmla="*/ 8036654 w 9137280"/>
              <a:gd name="connsiteY192" fmla="*/ 1174459 h 3531765"/>
              <a:gd name="connsiteX193" fmla="*/ 8011487 w 9137280"/>
              <a:gd name="connsiteY193" fmla="*/ 1199626 h 3531765"/>
              <a:gd name="connsiteX194" fmla="*/ 7977931 w 9137280"/>
              <a:gd name="connsiteY194" fmla="*/ 1216403 h 3531765"/>
              <a:gd name="connsiteX195" fmla="*/ 7919208 w 9137280"/>
              <a:gd name="connsiteY195" fmla="*/ 1241570 h 3531765"/>
              <a:gd name="connsiteX196" fmla="*/ 7784984 w 9137280"/>
              <a:gd name="connsiteY196" fmla="*/ 1258348 h 3531765"/>
              <a:gd name="connsiteX197" fmla="*/ 7642371 w 9137280"/>
              <a:gd name="connsiteY197" fmla="*/ 1275126 h 3531765"/>
              <a:gd name="connsiteX198" fmla="*/ 7499758 w 9137280"/>
              <a:gd name="connsiteY198" fmla="*/ 1291904 h 3531765"/>
              <a:gd name="connsiteX199" fmla="*/ 7113865 w 9137280"/>
              <a:gd name="connsiteY199" fmla="*/ 1308682 h 3531765"/>
              <a:gd name="connsiteX200" fmla="*/ 6988030 w 9137280"/>
              <a:gd name="connsiteY200" fmla="*/ 1325460 h 3531765"/>
              <a:gd name="connsiteX201" fmla="*/ 6946085 w 9137280"/>
              <a:gd name="connsiteY201" fmla="*/ 1333849 h 3531765"/>
              <a:gd name="connsiteX202" fmla="*/ 6920918 w 9137280"/>
              <a:gd name="connsiteY202" fmla="*/ 1342238 h 3531765"/>
              <a:gd name="connsiteX203" fmla="*/ 6744749 w 9137280"/>
              <a:gd name="connsiteY203" fmla="*/ 1359016 h 3531765"/>
              <a:gd name="connsiteX204" fmla="*/ 6702804 w 9137280"/>
              <a:gd name="connsiteY204" fmla="*/ 1367405 h 3531765"/>
              <a:gd name="connsiteX205" fmla="*/ 6669248 w 9137280"/>
              <a:gd name="connsiteY205" fmla="*/ 1375794 h 3531765"/>
              <a:gd name="connsiteX206" fmla="*/ 6576969 w 9137280"/>
              <a:gd name="connsiteY206" fmla="*/ 1392572 h 3531765"/>
              <a:gd name="connsiteX207" fmla="*/ 6467912 w 9137280"/>
              <a:gd name="connsiteY207" fmla="*/ 1417739 h 3531765"/>
              <a:gd name="connsiteX208" fmla="*/ 6425967 w 9137280"/>
              <a:gd name="connsiteY208" fmla="*/ 1426128 h 3531765"/>
              <a:gd name="connsiteX209" fmla="*/ 6082019 w 9137280"/>
              <a:gd name="connsiteY209" fmla="*/ 1434517 h 3531765"/>
              <a:gd name="connsiteX210" fmla="*/ 5964573 w 9137280"/>
              <a:gd name="connsiteY210" fmla="*/ 1442906 h 3531765"/>
              <a:gd name="connsiteX211" fmla="*/ 5880683 w 9137280"/>
              <a:gd name="connsiteY211" fmla="*/ 1451295 h 3531765"/>
              <a:gd name="connsiteX212" fmla="*/ 5561901 w 9137280"/>
              <a:gd name="connsiteY212" fmla="*/ 1468073 h 3531765"/>
              <a:gd name="connsiteX213" fmla="*/ 5327010 w 9137280"/>
              <a:gd name="connsiteY213" fmla="*/ 1484851 h 3531765"/>
              <a:gd name="connsiteX214" fmla="*/ 4865615 w 9137280"/>
              <a:gd name="connsiteY214" fmla="*/ 1476462 h 3531765"/>
              <a:gd name="connsiteX215" fmla="*/ 4211274 w 9137280"/>
              <a:gd name="connsiteY215" fmla="*/ 1484851 h 3531765"/>
              <a:gd name="connsiteX216" fmla="*/ 3951215 w 9137280"/>
              <a:gd name="connsiteY216" fmla="*/ 1501629 h 3531765"/>
              <a:gd name="connsiteX217" fmla="*/ 3884103 w 9137280"/>
              <a:gd name="connsiteY217" fmla="*/ 1518407 h 3531765"/>
              <a:gd name="connsiteX218" fmla="*/ 3783435 w 9137280"/>
              <a:gd name="connsiteY218" fmla="*/ 1526796 h 3531765"/>
              <a:gd name="connsiteX219" fmla="*/ 3741490 w 9137280"/>
              <a:gd name="connsiteY219" fmla="*/ 1535185 h 3531765"/>
              <a:gd name="connsiteX220" fmla="*/ 2961314 w 9137280"/>
              <a:gd name="connsiteY220" fmla="*/ 1526796 h 3531765"/>
              <a:gd name="connsiteX221" fmla="*/ 2835479 w 9137280"/>
              <a:gd name="connsiteY221" fmla="*/ 1518407 h 3531765"/>
              <a:gd name="connsiteX222" fmla="*/ 2793534 w 9137280"/>
              <a:gd name="connsiteY222" fmla="*/ 1510018 h 3531765"/>
              <a:gd name="connsiteX223" fmla="*/ 2701255 w 9137280"/>
              <a:gd name="connsiteY223" fmla="*/ 1493240 h 3531765"/>
              <a:gd name="connsiteX224" fmla="*/ 2650921 w 9137280"/>
              <a:gd name="connsiteY224" fmla="*/ 1484851 h 3531765"/>
              <a:gd name="connsiteX225" fmla="*/ 2625754 w 9137280"/>
              <a:gd name="connsiteY225" fmla="*/ 1476462 h 3531765"/>
              <a:gd name="connsiteX226" fmla="*/ 2474753 w 9137280"/>
              <a:gd name="connsiteY226" fmla="*/ 1451295 h 3531765"/>
              <a:gd name="connsiteX227" fmla="*/ 2265028 w 9137280"/>
              <a:gd name="connsiteY227" fmla="*/ 1409350 h 3531765"/>
              <a:gd name="connsiteX228" fmla="*/ 2231472 w 9137280"/>
              <a:gd name="connsiteY228" fmla="*/ 1392572 h 3531765"/>
              <a:gd name="connsiteX229" fmla="*/ 2114026 w 9137280"/>
              <a:gd name="connsiteY229" fmla="*/ 1367405 h 3531765"/>
              <a:gd name="connsiteX230" fmla="*/ 2063692 w 9137280"/>
              <a:gd name="connsiteY230" fmla="*/ 1342238 h 3531765"/>
              <a:gd name="connsiteX231" fmla="*/ 1887523 w 9137280"/>
              <a:gd name="connsiteY231" fmla="*/ 1266737 h 3531765"/>
              <a:gd name="connsiteX232" fmla="*/ 1753299 w 9137280"/>
              <a:gd name="connsiteY232" fmla="*/ 1224792 h 3531765"/>
              <a:gd name="connsiteX233" fmla="*/ 1652632 w 9137280"/>
              <a:gd name="connsiteY233" fmla="*/ 1191237 h 3531765"/>
              <a:gd name="connsiteX234" fmla="*/ 1568742 w 9137280"/>
              <a:gd name="connsiteY234" fmla="*/ 1149292 h 3531765"/>
              <a:gd name="connsiteX235" fmla="*/ 1543575 w 9137280"/>
              <a:gd name="connsiteY235" fmla="*/ 1132514 h 3531765"/>
              <a:gd name="connsiteX236" fmla="*/ 1501630 w 9137280"/>
              <a:gd name="connsiteY236" fmla="*/ 1115736 h 3531765"/>
              <a:gd name="connsiteX237" fmla="*/ 1426129 w 9137280"/>
              <a:gd name="connsiteY237" fmla="*/ 1065402 h 3531765"/>
              <a:gd name="connsiteX238" fmla="*/ 1375795 w 9137280"/>
              <a:gd name="connsiteY238" fmla="*/ 1048624 h 3531765"/>
              <a:gd name="connsiteX239" fmla="*/ 1308683 w 9137280"/>
              <a:gd name="connsiteY239" fmla="*/ 1023457 h 3531765"/>
              <a:gd name="connsiteX240" fmla="*/ 1275127 w 9137280"/>
              <a:gd name="connsiteY240" fmla="*/ 1015068 h 3531765"/>
              <a:gd name="connsiteX241" fmla="*/ 1224793 w 9137280"/>
              <a:gd name="connsiteY241" fmla="*/ 981512 h 3531765"/>
              <a:gd name="connsiteX242" fmla="*/ 1191237 w 9137280"/>
              <a:gd name="connsiteY242" fmla="*/ 973123 h 3531765"/>
              <a:gd name="connsiteX243" fmla="*/ 1107347 w 9137280"/>
              <a:gd name="connsiteY243" fmla="*/ 956345 h 3531765"/>
              <a:gd name="connsiteX244" fmla="*/ 1040235 w 9137280"/>
              <a:gd name="connsiteY244" fmla="*/ 906011 h 3531765"/>
              <a:gd name="connsiteX245" fmla="*/ 906011 w 9137280"/>
              <a:gd name="connsiteY245" fmla="*/ 822121 h 3531765"/>
              <a:gd name="connsiteX246" fmla="*/ 855677 w 9137280"/>
              <a:gd name="connsiteY246" fmla="*/ 780176 h 3531765"/>
              <a:gd name="connsiteX247" fmla="*/ 771787 w 9137280"/>
              <a:gd name="connsiteY247" fmla="*/ 729842 h 3531765"/>
              <a:gd name="connsiteX248" fmla="*/ 713065 w 9137280"/>
              <a:gd name="connsiteY248" fmla="*/ 687897 h 3531765"/>
              <a:gd name="connsiteX249" fmla="*/ 687898 w 9137280"/>
              <a:gd name="connsiteY249" fmla="*/ 679508 h 3531765"/>
              <a:gd name="connsiteX250" fmla="*/ 587230 w 9137280"/>
              <a:gd name="connsiteY250" fmla="*/ 578840 h 3531765"/>
              <a:gd name="connsiteX251" fmla="*/ 553674 w 9137280"/>
              <a:gd name="connsiteY251" fmla="*/ 545284 h 3531765"/>
              <a:gd name="connsiteX252" fmla="*/ 469784 w 9137280"/>
              <a:gd name="connsiteY252" fmla="*/ 486561 h 3531765"/>
              <a:gd name="connsiteX253" fmla="*/ 402672 w 9137280"/>
              <a:gd name="connsiteY253" fmla="*/ 444616 h 3531765"/>
              <a:gd name="connsiteX254" fmla="*/ 310393 w 9137280"/>
              <a:gd name="connsiteY254" fmla="*/ 394282 h 3531765"/>
              <a:gd name="connsiteX255" fmla="*/ 134224 w 9137280"/>
              <a:gd name="connsiteY255" fmla="*/ 427838 h 3531765"/>
              <a:gd name="connsiteX256" fmla="*/ 92279 w 9137280"/>
              <a:gd name="connsiteY256" fmla="*/ 503339 h 3531765"/>
              <a:gd name="connsiteX257" fmla="*/ 83890 w 9137280"/>
              <a:gd name="connsiteY257" fmla="*/ 528506 h 3531765"/>
              <a:gd name="connsiteX258" fmla="*/ 75501 w 9137280"/>
              <a:gd name="connsiteY258" fmla="*/ 553673 h 3531765"/>
              <a:gd name="connsiteX259" fmla="*/ 83890 w 9137280"/>
              <a:gd name="connsiteY259" fmla="*/ 494950 h 3531765"/>
              <a:gd name="connsiteX260" fmla="*/ 75501 w 9137280"/>
              <a:gd name="connsiteY260" fmla="*/ 453005 h 353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9137280" h="3531765">
                <a:moveTo>
                  <a:pt x="75501" y="453005"/>
                </a:moveTo>
                <a:lnTo>
                  <a:pt x="75501" y="453005"/>
                </a:lnTo>
                <a:cubicBezTo>
                  <a:pt x="69908" y="478172"/>
                  <a:pt x="66305" y="503865"/>
                  <a:pt x="58723" y="528506"/>
                </a:cubicBezTo>
                <a:cubicBezTo>
                  <a:pt x="55045" y="540459"/>
                  <a:pt x="45900" y="550198"/>
                  <a:pt x="41945" y="562062"/>
                </a:cubicBezTo>
                <a:cubicBezTo>
                  <a:pt x="32205" y="591283"/>
                  <a:pt x="15310" y="676990"/>
                  <a:pt x="8389" y="704675"/>
                </a:cubicBezTo>
                <a:cubicBezTo>
                  <a:pt x="6244" y="713254"/>
                  <a:pt x="2796" y="721453"/>
                  <a:pt x="0" y="729842"/>
                </a:cubicBezTo>
                <a:cubicBezTo>
                  <a:pt x="5593" y="768991"/>
                  <a:pt x="7187" y="808923"/>
                  <a:pt x="16778" y="847288"/>
                </a:cubicBezTo>
                <a:cubicBezTo>
                  <a:pt x="30172" y="900862"/>
                  <a:pt x="39483" y="889020"/>
                  <a:pt x="67112" y="922789"/>
                </a:cubicBezTo>
                <a:cubicBezTo>
                  <a:pt x="84819" y="944431"/>
                  <a:pt x="95075" y="973123"/>
                  <a:pt x="117446" y="989901"/>
                </a:cubicBezTo>
                <a:cubicBezTo>
                  <a:pt x="128631" y="998290"/>
                  <a:pt x="141115" y="1005181"/>
                  <a:pt x="151002" y="1015068"/>
                </a:cubicBezTo>
                <a:cubicBezTo>
                  <a:pt x="201434" y="1065500"/>
                  <a:pt x="112424" y="1020109"/>
                  <a:pt x="218114" y="1090569"/>
                </a:cubicBezTo>
                <a:cubicBezTo>
                  <a:pt x="243281" y="1107347"/>
                  <a:pt x="272227" y="1119515"/>
                  <a:pt x="293615" y="1140903"/>
                </a:cubicBezTo>
                <a:cubicBezTo>
                  <a:pt x="302004" y="1149292"/>
                  <a:pt x="308911" y="1159489"/>
                  <a:pt x="318782" y="1166070"/>
                </a:cubicBezTo>
                <a:cubicBezTo>
                  <a:pt x="326140" y="1170975"/>
                  <a:pt x="335669" y="1171354"/>
                  <a:pt x="343949" y="1174459"/>
                </a:cubicBezTo>
                <a:cubicBezTo>
                  <a:pt x="358049" y="1179746"/>
                  <a:pt x="371794" y="1185950"/>
                  <a:pt x="385894" y="1191237"/>
                </a:cubicBezTo>
                <a:cubicBezTo>
                  <a:pt x="394174" y="1194342"/>
                  <a:pt x="403275" y="1195434"/>
                  <a:pt x="411061" y="1199626"/>
                </a:cubicBezTo>
                <a:cubicBezTo>
                  <a:pt x="439774" y="1215086"/>
                  <a:pt x="469210" y="1229938"/>
                  <a:pt x="494951" y="1249959"/>
                </a:cubicBezTo>
                <a:cubicBezTo>
                  <a:pt x="520118" y="1269533"/>
                  <a:pt x="543112" y="1292278"/>
                  <a:pt x="570452" y="1308682"/>
                </a:cubicBezTo>
                <a:cubicBezTo>
                  <a:pt x="584434" y="1317071"/>
                  <a:pt x="599353" y="1324066"/>
                  <a:pt x="612397" y="1333849"/>
                </a:cubicBezTo>
                <a:cubicBezTo>
                  <a:pt x="621888" y="1340967"/>
                  <a:pt x="628556" y="1351295"/>
                  <a:pt x="637564" y="1359016"/>
                </a:cubicBezTo>
                <a:cubicBezTo>
                  <a:pt x="648180" y="1368115"/>
                  <a:pt x="659666" y="1376165"/>
                  <a:pt x="671120" y="1384183"/>
                </a:cubicBezTo>
                <a:cubicBezTo>
                  <a:pt x="687640" y="1395747"/>
                  <a:pt x="704676" y="1406554"/>
                  <a:pt x="721454" y="1417739"/>
                </a:cubicBezTo>
                <a:cubicBezTo>
                  <a:pt x="729843" y="1423332"/>
                  <a:pt x="739492" y="1427388"/>
                  <a:pt x="746621" y="1434517"/>
                </a:cubicBezTo>
                <a:cubicBezTo>
                  <a:pt x="783806" y="1471704"/>
                  <a:pt x="790708" y="1480687"/>
                  <a:pt x="847288" y="1518407"/>
                </a:cubicBezTo>
                <a:cubicBezTo>
                  <a:pt x="864066" y="1529592"/>
                  <a:pt x="880331" y="1541588"/>
                  <a:pt x="897622" y="1551963"/>
                </a:cubicBezTo>
                <a:cubicBezTo>
                  <a:pt x="908345" y="1558397"/>
                  <a:pt x="920455" y="1562307"/>
                  <a:pt x="931178" y="1568741"/>
                </a:cubicBezTo>
                <a:cubicBezTo>
                  <a:pt x="948469" y="1579116"/>
                  <a:pt x="964221" y="1591922"/>
                  <a:pt x="981512" y="1602297"/>
                </a:cubicBezTo>
                <a:cubicBezTo>
                  <a:pt x="992235" y="1608731"/>
                  <a:pt x="1004763" y="1611990"/>
                  <a:pt x="1015068" y="1619075"/>
                </a:cubicBezTo>
                <a:cubicBezTo>
                  <a:pt x="1049632" y="1642838"/>
                  <a:pt x="1078219" y="1675818"/>
                  <a:pt x="1115736" y="1694576"/>
                </a:cubicBezTo>
                <a:cubicBezTo>
                  <a:pt x="1147718" y="1710567"/>
                  <a:pt x="1159636" y="1715454"/>
                  <a:pt x="1191237" y="1736521"/>
                </a:cubicBezTo>
                <a:cubicBezTo>
                  <a:pt x="1202870" y="1744277"/>
                  <a:pt x="1212804" y="1754494"/>
                  <a:pt x="1224793" y="1761688"/>
                </a:cubicBezTo>
                <a:cubicBezTo>
                  <a:pt x="1299096" y="1806270"/>
                  <a:pt x="1252818" y="1771116"/>
                  <a:pt x="1342239" y="1803633"/>
                </a:cubicBezTo>
                <a:cubicBezTo>
                  <a:pt x="1382267" y="1818189"/>
                  <a:pt x="1420536" y="1837189"/>
                  <a:pt x="1459685" y="1853967"/>
                </a:cubicBezTo>
                <a:cubicBezTo>
                  <a:pt x="1479259" y="1862356"/>
                  <a:pt x="1499360" y="1869610"/>
                  <a:pt x="1518408" y="1879134"/>
                </a:cubicBezTo>
                <a:cubicBezTo>
                  <a:pt x="1529593" y="1884727"/>
                  <a:pt x="1540353" y="1891268"/>
                  <a:pt x="1551964" y="1895912"/>
                </a:cubicBezTo>
                <a:cubicBezTo>
                  <a:pt x="1568385" y="1902480"/>
                  <a:pt x="1585140" y="1908401"/>
                  <a:pt x="1602298" y="1912690"/>
                </a:cubicBezTo>
                <a:cubicBezTo>
                  <a:pt x="1628494" y="1919239"/>
                  <a:pt x="1672634" y="1929878"/>
                  <a:pt x="1694576" y="1937857"/>
                </a:cubicBezTo>
                <a:cubicBezTo>
                  <a:pt x="1706329" y="1942131"/>
                  <a:pt x="1716638" y="1949709"/>
                  <a:pt x="1728132" y="1954635"/>
                </a:cubicBezTo>
                <a:cubicBezTo>
                  <a:pt x="1736260" y="1958118"/>
                  <a:pt x="1745390" y="1959069"/>
                  <a:pt x="1753299" y="1963024"/>
                </a:cubicBezTo>
                <a:cubicBezTo>
                  <a:pt x="1762317" y="1967533"/>
                  <a:pt x="1769448" y="1975293"/>
                  <a:pt x="1778466" y="1979802"/>
                </a:cubicBezTo>
                <a:cubicBezTo>
                  <a:pt x="1868487" y="2024813"/>
                  <a:pt x="1768947" y="1966374"/>
                  <a:pt x="1870745" y="2013358"/>
                </a:cubicBezTo>
                <a:cubicBezTo>
                  <a:pt x="1891215" y="2022806"/>
                  <a:pt x="1909676" y="2036118"/>
                  <a:pt x="1929468" y="2046914"/>
                </a:cubicBezTo>
                <a:cubicBezTo>
                  <a:pt x="1940447" y="2052902"/>
                  <a:pt x="1952419" y="2057064"/>
                  <a:pt x="1963024" y="2063692"/>
                </a:cubicBezTo>
                <a:cubicBezTo>
                  <a:pt x="1974880" y="2071102"/>
                  <a:pt x="1984074" y="2082606"/>
                  <a:pt x="1996580" y="2088859"/>
                </a:cubicBezTo>
                <a:cubicBezTo>
                  <a:pt x="2006892" y="2094015"/>
                  <a:pt x="2019198" y="2093602"/>
                  <a:pt x="2030136" y="2097248"/>
                </a:cubicBezTo>
                <a:cubicBezTo>
                  <a:pt x="2044422" y="2102010"/>
                  <a:pt x="2057795" y="2109264"/>
                  <a:pt x="2072081" y="2114026"/>
                </a:cubicBezTo>
                <a:cubicBezTo>
                  <a:pt x="2083019" y="2117672"/>
                  <a:pt x="2094551" y="2119247"/>
                  <a:pt x="2105637" y="2122414"/>
                </a:cubicBezTo>
                <a:cubicBezTo>
                  <a:pt x="2121912" y="2127064"/>
                  <a:pt x="2148081" y="2138288"/>
                  <a:pt x="2164360" y="2139192"/>
                </a:cubicBezTo>
                <a:cubicBezTo>
                  <a:pt x="2253749" y="2144158"/>
                  <a:pt x="2343325" y="2144785"/>
                  <a:pt x="2432808" y="2147581"/>
                </a:cubicBezTo>
                <a:cubicBezTo>
                  <a:pt x="2460771" y="2153174"/>
                  <a:pt x="2488225" y="2162777"/>
                  <a:pt x="2516698" y="2164359"/>
                </a:cubicBezTo>
                <a:cubicBezTo>
                  <a:pt x="2706887" y="2174925"/>
                  <a:pt x="2617416" y="2169156"/>
                  <a:pt x="2785145" y="2181137"/>
                </a:cubicBezTo>
                <a:cubicBezTo>
                  <a:pt x="2878659" y="2212308"/>
                  <a:pt x="2790151" y="2186462"/>
                  <a:pt x="2902591" y="2206304"/>
                </a:cubicBezTo>
                <a:cubicBezTo>
                  <a:pt x="2927980" y="2210784"/>
                  <a:pt x="2953182" y="2216439"/>
                  <a:pt x="2978092" y="2223082"/>
                </a:cubicBezTo>
                <a:cubicBezTo>
                  <a:pt x="2995180" y="2227639"/>
                  <a:pt x="3011010" y="2236787"/>
                  <a:pt x="3028426" y="2239860"/>
                </a:cubicBezTo>
                <a:cubicBezTo>
                  <a:pt x="3058843" y="2245228"/>
                  <a:pt x="3089972" y="2245176"/>
                  <a:pt x="3120705" y="2248249"/>
                </a:cubicBezTo>
                <a:cubicBezTo>
                  <a:pt x="3145901" y="2250769"/>
                  <a:pt x="3171039" y="2253842"/>
                  <a:pt x="3196206" y="2256638"/>
                </a:cubicBezTo>
                <a:lnTo>
                  <a:pt x="4630723" y="2248249"/>
                </a:lnTo>
                <a:cubicBezTo>
                  <a:pt x="4660139" y="2247917"/>
                  <a:pt x="4713771" y="2230885"/>
                  <a:pt x="4739780" y="2223082"/>
                </a:cubicBezTo>
                <a:cubicBezTo>
                  <a:pt x="4748250" y="2220541"/>
                  <a:pt x="4756239" y="2216230"/>
                  <a:pt x="4764947" y="2214693"/>
                </a:cubicBezTo>
                <a:cubicBezTo>
                  <a:pt x="4803891" y="2207820"/>
                  <a:pt x="4843210" y="2203258"/>
                  <a:pt x="4882393" y="2197915"/>
                </a:cubicBezTo>
                <a:cubicBezTo>
                  <a:pt x="4904731" y="2194869"/>
                  <a:pt x="4927346" y="2193681"/>
                  <a:pt x="4949505" y="2189526"/>
                </a:cubicBezTo>
                <a:cubicBezTo>
                  <a:pt x="4972169" y="2185276"/>
                  <a:pt x="4994246" y="2178341"/>
                  <a:pt x="5016617" y="2172748"/>
                </a:cubicBezTo>
                <a:cubicBezTo>
                  <a:pt x="5027802" y="2169952"/>
                  <a:pt x="5038666" y="2165078"/>
                  <a:pt x="5050173" y="2164359"/>
                </a:cubicBezTo>
                <a:lnTo>
                  <a:pt x="5352176" y="2147581"/>
                </a:lnTo>
                <a:cubicBezTo>
                  <a:pt x="5562028" y="2139187"/>
                  <a:pt x="5733677" y="2136025"/>
                  <a:pt x="5947795" y="2130803"/>
                </a:cubicBezTo>
                <a:cubicBezTo>
                  <a:pt x="5971440" y="2126074"/>
                  <a:pt x="6017403" y="2116412"/>
                  <a:pt x="6040074" y="2114026"/>
                </a:cubicBezTo>
                <a:cubicBezTo>
                  <a:pt x="6076333" y="2110209"/>
                  <a:pt x="6112852" y="2109265"/>
                  <a:pt x="6149131" y="2105637"/>
                </a:cubicBezTo>
                <a:cubicBezTo>
                  <a:pt x="6221229" y="2098427"/>
                  <a:pt x="6187527" y="2100405"/>
                  <a:pt x="6241410" y="2088859"/>
                </a:cubicBezTo>
                <a:cubicBezTo>
                  <a:pt x="6269294" y="2082884"/>
                  <a:pt x="6297336" y="2077674"/>
                  <a:pt x="6325299" y="2072081"/>
                </a:cubicBezTo>
                <a:lnTo>
                  <a:pt x="6367244" y="2063692"/>
                </a:lnTo>
                <a:cubicBezTo>
                  <a:pt x="6381226" y="2055303"/>
                  <a:pt x="6394050" y="2044581"/>
                  <a:pt x="6409189" y="2038525"/>
                </a:cubicBezTo>
                <a:cubicBezTo>
                  <a:pt x="6422428" y="2033230"/>
                  <a:pt x="6438188" y="2036111"/>
                  <a:pt x="6451134" y="2030136"/>
                </a:cubicBezTo>
                <a:cubicBezTo>
                  <a:pt x="6475086" y="2019081"/>
                  <a:pt x="6492756" y="1994988"/>
                  <a:pt x="6518246" y="1988191"/>
                </a:cubicBezTo>
                <a:cubicBezTo>
                  <a:pt x="6560191" y="1977006"/>
                  <a:pt x="6603775" y="1970757"/>
                  <a:pt x="6644081" y="1954635"/>
                </a:cubicBezTo>
                <a:cubicBezTo>
                  <a:pt x="6658063" y="1949042"/>
                  <a:pt x="6671498" y="1941819"/>
                  <a:pt x="6686026" y="1937857"/>
                </a:cubicBezTo>
                <a:cubicBezTo>
                  <a:pt x="6702436" y="1933382"/>
                  <a:pt x="6719625" y="1932511"/>
                  <a:pt x="6736360" y="1929468"/>
                </a:cubicBezTo>
                <a:cubicBezTo>
                  <a:pt x="6750389" y="1926917"/>
                  <a:pt x="6764425" y="1924345"/>
                  <a:pt x="6778305" y="1921079"/>
                </a:cubicBezTo>
                <a:cubicBezTo>
                  <a:pt x="6811974" y="1913157"/>
                  <a:pt x="6844855" y="1901598"/>
                  <a:pt x="6878973" y="1895912"/>
                </a:cubicBezTo>
                <a:cubicBezTo>
                  <a:pt x="6940680" y="1885628"/>
                  <a:pt x="6912805" y="1891648"/>
                  <a:pt x="6962863" y="1879134"/>
                </a:cubicBezTo>
                <a:cubicBezTo>
                  <a:pt x="7025665" y="1837266"/>
                  <a:pt x="6981623" y="1862551"/>
                  <a:pt x="7122254" y="1828800"/>
                </a:cubicBezTo>
                <a:cubicBezTo>
                  <a:pt x="7147323" y="1822783"/>
                  <a:pt x="7172844" y="1818665"/>
                  <a:pt x="7197754" y="1812022"/>
                </a:cubicBezTo>
                <a:cubicBezTo>
                  <a:pt x="7325472" y="1777964"/>
                  <a:pt x="7179263" y="1809009"/>
                  <a:pt x="7290033" y="1786855"/>
                </a:cubicBezTo>
                <a:cubicBezTo>
                  <a:pt x="7301218" y="1781262"/>
                  <a:pt x="7312984" y="1776705"/>
                  <a:pt x="7323589" y="1770077"/>
                </a:cubicBezTo>
                <a:cubicBezTo>
                  <a:pt x="7335445" y="1762667"/>
                  <a:pt x="7344639" y="1751163"/>
                  <a:pt x="7357145" y="1744910"/>
                </a:cubicBezTo>
                <a:cubicBezTo>
                  <a:pt x="7367457" y="1739754"/>
                  <a:pt x="7379516" y="1739317"/>
                  <a:pt x="7390701" y="1736521"/>
                </a:cubicBezTo>
                <a:cubicBezTo>
                  <a:pt x="7421461" y="1716947"/>
                  <a:pt x="7452644" y="1698022"/>
                  <a:pt x="7482980" y="1677798"/>
                </a:cubicBezTo>
                <a:cubicBezTo>
                  <a:pt x="7499758" y="1666613"/>
                  <a:pt x="7513751" y="1649133"/>
                  <a:pt x="7533314" y="1644242"/>
                </a:cubicBezTo>
                <a:cubicBezTo>
                  <a:pt x="7659891" y="1612598"/>
                  <a:pt x="7468821" y="1662943"/>
                  <a:pt x="7600426" y="1619075"/>
                </a:cubicBezTo>
                <a:cubicBezTo>
                  <a:pt x="7613953" y="1614566"/>
                  <a:pt x="7628389" y="1613482"/>
                  <a:pt x="7642371" y="1610686"/>
                </a:cubicBezTo>
                <a:cubicBezTo>
                  <a:pt x="7653556" y="1605093"/>
                  <a:pt x="7664218" y="1598299"/>
                  <a:pt x="7675927" y="1593908"/>
                </a:cubicBezTo>
                <a:cubicBezTo>
                  <a:pt x="7686722" y="1589860"/>
                  <a:pt x="7698886" y="1590061"/>
                  <a:pt x="7709483" y="1585519"/>
                </a:cubicBezTo>
                <a:cubicBezTo>
                  <a:pt x="7718750" y="1581547"/>
                  <a:pt x="7725289" y="1572485"/>
                  <a:pt x="7734650" y="1568741"/>
                </a:cubicBezTo>
                <a:cubicBezTo>
                  <a:pt x="7753552" y="1561180"/>
                  <a:pt x="7773623" y="1556900"/>
                  <a:pt x="7793373" y="1551963"/>
                </a:cubicBezTo>
                <a:cubicBezTo>
                  <a:pt x="7873549" y="1531919"/>
                  <a:pt x="7862938" y="1535845"/>
                  <a:pt x="7944375" y="1526796"/>
                </a:cubicBezTo>
                <a:cubicBezTo>
                  <a:pt x="7958357" y="1532389"/>
                  <a:pt x="7977285" y="1531527"/>
                  <a:pt x="7986320" y="1543574"/>
                </a:cubicBezTo>
                <a:cubicBezTo>
                  <a:pt x="8005072" y="1568576"/>
                  <a:pt x="7986566" y="1692856"/>
                  <a:pt x="7986320" y="1694576"/>
                </a:cubicBezTo>
                <a:cubicBezTo>
                  <a:pt x="7979882" y="1739639"/>
                  <a:pt x="7961153" y="1828800"/>
                  <a:pt x="7961153" y="1828800"/>
                </a:cubicBezTo>
                <a:cubicBezTo>
                  <a:pt x="7958357" y="1921079"/>
                  <a:pt x="7957747" y="2013450"/>
                  <a:pt x="7952764" y="2105637"/>
                </a:cubicBezTo>
                <a:cubicBezTo>
                  <a:pt x="7952520" y="2110150"/>
                  <a:pt x="7940129" y="2157109"/>
                  <a:pt x="7935986" y="2164359"/>
                </a:cubicBezTo>
                <a:cubicBezTo>
                  <a:pt x="7929049" y="2176498"/>
                  <a:pt x="7919208" y="2186730"/>
                  <a:pt x="7910819" y="2197915"/>
                </a:cubicBezTo>
                <a:cubicBezTo>
                  <a:pt x="7908023" y="2206304"/>
                  <a:pt x="7904012" y="2214382"/>
                  <a:pt x="7902430" y="2223082"/>
                </a:cubicBezTo>
                <a:cubicBezTo>
                  <a:pt x="7898397" y="2245263"/>
                  <a:pt x="7899509" y="2268322"/>
                  <a:pt x="7894041" y="2290194"/>
                </a:cubicBezTo>
                <a:cubicBezTo>
                  <a:pt x="7891008" y="2302326"/>
                  <a:pt x="7882342" y="2312322"/>
                  <a:pt x="7877263" y="2323750"/>
                </a:cubicBezTo>
                <a:cubicBezTo>
                  <a:pt x="7871147" y="2337511"/>
                  <a:pt x="7866078" y="2351713"/>
                  <a:pt x="7860485" y="2365695"/>
                </a:cubicBezTo>
                <a:cubicBezTo>
                  <a:pt x="7855750" y="2398841"/>
                  <a:pt x="7851885" y="2433651"/>
                  <a:pt x="7843707" y="2466363"/>
                </a:cubicBezTo>
                <a:cubicBezTo>
                  <a:pt x="7841562" y="2474942"/>
                  <a:pt x="7838114" y="2483141"/>
                  <a:pt x="7835318" y="2491530"/>
                </a:cubicBezTo>
                <a:cubicBezTo>
                  <a:pt x="7832522" y="2513901"/>
                  <a:pt x="7829172" y="2536209"/>
                  <a:pt x="7826929" y="2558642"/>
                </a:cubicBezTo>
                <a:cubicBezTo>
                  <a:pt x="7820782" y="2620108"/>
                  <a:pt x="7821201" y="2682423"/>
                  <a:pt x="7810151" y="2743200"/>
                </a:cubicBezTo>
                <a:cubicBezTo>
                  <a:pt x="7808634" y="2751542"/>
                  <a:pt x="7794567" y="2840286"/>
                  <a:pt x="7784984" y="2869035"/>
                </a:cubicBezTo>
                <a:cubicBezTo>
                  <a:pt x="7780222" y="2883321"/>
                  <a:pt x="7773799" y="2896998"/>
                  <a:pt x="7768206" y="2910980"/>
                </a:cubicBezTo>
                <a:cubicBezTo>
                  <a:pt x="7765410" y="2972499"/>
                  <a:pt x="7764728" y="3034151"/>
                  <a:pt x="7759817" y="3095537"/>
                </a:cubicBezTo>
                <a:cubicBezTo>
                  <a:pt x="7759112" y="3104352"/>
                  <a:pt x="7752405" y="3111915"/>
                  <a:pt x="7751428" y="3120704"/>
                </a:cubicBezTo>
                <a:cubicBezTo>
                  <a:pt x="7746786" y="3162485"/>
                  <a:pt x="7747222" y="3204710"/>
                  <a:pt x="7743039" y="3246539"/>
                </a:cubicBezTo>
                <a:cubicBezTo>
                  <a:pt x="7740147" y="3275462"/>
                  <a:pt x="7734675" y="3288410"/>
                  <a:pt x="7726261" y="3313651"/>
                </a:cubicBezTo>
                <a:cubicBezTo>
                  <a:pt x="7731854" y="3355596"/>
                  <a:pt x="7725021" y="3401198"/>
                  <a:pt x="7743039" y="3439486"/>
                </a:cubicBezTo>
                <a:cubicBezTo>
                  <a:pt x="7750569" y="3455488"/>
                  <a:pt x="7777555" y="3448355"/>
                  <a:pt x="7793373" y="3456264"/>
                </a:cubicBezTo>
                <a:cubicBezTo>
                  <a:pt x="7904664" y="3511910"/>
                  <a:pt x="7765691" y="3444400"/>
                  <a:pt x="7852096" y="3481431"/>
                </a:cubicBezTo>
                <a:cubicBezTo>
                  <a:pt x="7863590" y="3486357"/>
                  <a:pt x="7873899" y="3493935"/>
                  <a:pt x="7885652" y="3498209"/>
                </a:cubicBezTo>
                <a:cubicBezTo>
                  <a:pt x="7904784" y="3505166"/>
                  <a:pt x="7924876" y="3509137"/>
                  <a:pt x="7944375" y="3514987"/>
                </a:cubicBezTo>
                <a:cubicBezTo>
                  <a:pt x="7952845" y="3517528"/>
                  <a:pt x="7960910" y="3521458"/>
                  <a:pt x="7969542" y="3523376"/>
                </a:cubicBezTo>
                <a:cubicBezTo>
                  <a:pt x="7986146" y="3527066"/>
                  <a:pt x="8003098" y="3528969"/>
                  <a:pt x="8019876" y="3531765"/>
                </a:cubicBezTo>
                <a:cubicBezTo>
                  <a:pt x="8140118" y="3528969"/>
                  <a:pt x="8260572" y="3531038"/>
                  <a:pt x="8380602" y="3523376"/>
                </a:cubicBezTo>
                <a:cubicBezTo>
                  <a:pt x="8415067" y="3521176"/>
                  <a:pt x="8438679" y="3473688"/>
                  <a:pt x="8456103" y="3456264"/>
                </a:cubicBezTo>
                <a:cubicBezTo>
                  <a:pt x="8471546" y="3440821"/>
                  <a:pt x="8491746" y="3430479"/>
                  <a:pt x="8506437" y="3414319"/>
                </a:cubicBezTo>
                <a:cubicBezTo>
                  <a:pt x="8520001" y="3399398"/>
                  <a:pt x="8539993" y="3363985"/>
                  <a:pt x="8539993" y="3363985"/>
                </a:cubicBezTo>
                <a:cubicBezTo>
                  <a:pt x="8542789" y="3350003"/>
                  <a:pt x="8547245" y="3336253"/>
                  <a:pt x="8548382" y="3322040"/>
                </a:cubicBezTo>
                <a:cubicBezTo>
                  <a:pt x="8552847" y="3266222"/>
                  <a:pt x="8552306" y="3210078"/>
                  <a:pt x="8556771" y="3154260"/>
                </a:cubicBezTo>
                <a:cubicBezTo>
                  <a:pt x="8557908" y="3140047"/>
                  <a:pt x="8560153" y="3125666"/>
                  <a:pt x="8565160" y="3112315"/>
                </a:cubicBezTo>
                <a:cubicBezTo>
                  <a:pt x="8568700" y="3102875"/>
                  <a:pt x="8576345" y="3095537"/>
                  <a:pt x="8581938" y="3087148"/>
                </a:cubicBezTo>
                <a:cubicBezTo>
                  <a:pt x="8603083" y="2939134"/>
                  <a:pt x="8577578" y="3131408"/>
                  <a:pt x="8598716" y="2835479"/>
                </a:cubicBezTo>
                <a:cubicBezTo>
                  <a:pt x="8599732" y="2821257"/>
                  <a:pt x="8603899" y="2807427"/>
                  <a:pt x="8607105" y="2793534"/>
                </a:cubicBezTo>
                <a:cubicBezTo>
                  <a:pt x="8612290" y="2771065"/>
                  <a:pt x="8618290" y="2748793"/>
                  <a:pt x="8623883" y="2726422"/>
                </a:cubicBezTo>
                <a:cubicBezTo>
                  <a:pt x="8626679" y="2715237"/>
                  <a:pt x="8628626" y="2703804"/>
                  <a:pt x="8632272" y="2692866"/>
                </a:cubicBezTo>
                <a:cubicBezTo>
                  <a:pt x="8635068" y="2684477"/>
                  <a:pt x="8638516" y="2676278"/>
                  <a:pt x="8640661" y="2667699"/>
                </a:cubicBezTo>
                <a:cubicBezTo>
                  <a:pt x="8644119" y="2653866"/>
                  <a:pt x="8646254" y="2639736"/>
                  <a:pt x="8649050" y="2625754"/>
                </a:cubicBezTo>
                <a:cubicBezTo>
                  <a:pt x="8651846" y="2592198"/>
                  <a:pt x="8651520" y="2558234"/>
                  <a:pt x="8657439" y="2525086"/>
                </a:cubicBezTo>
                <a:cubicBezTo>
                  <a:pt x="8665546" y="2479686"/>
                  <a:pt x="8679810" y="2435603"/>
                  <a:pt x="8690995" y="2390862"/>
                </a:cubicBezTo>
                <a:cubicBezTo>
                  <a:pt x="8693791" y="2379677"/>
                  <a:pt x="8697123" y="2368612"/>
                  <a:pt x="8699384" y="2357306"/>
                </a:cubicBezTo>
                <a:cubicBezTo>
                  <a:pt x="8702180" y="2343324"/>
                  <a:pt x="8704680" y="2329280"/>
                  <a:pt x="8707773" y="2315361"/>
                </a:cubicBezTo>
                <a:cubicBezTo>
                  <a:pt x="8710274" y="2304106"/>
                  <a:pt x="8713746" y="2293079"/>
                  <a:pt x="8716162" y="2281805"/>
                </a:cubicBezTo>
                <a:cubicBezTo>
                  <a:pt x="8744721" y="2148531"/>
                  <a:pt x="8722175" y="2240976"/>
                  <a:pt x="8741329" y="2164359"/>
                </a:cubicBezTo>
                <a:cubicBezTo>
                  <a:pt x="8738533" y="2083266"/>
                  <a:pt x="8732940" y="2002221"/>
                  <a:pt x="8732940" y="1921079"/>
                </a:cubicBezTo>
                <a:cubicBezTo>
                  <a:pt x="8732940" y="1914885"/>
                  <a:pt x="8728062" y="1760715"/>
                  <a:pt x="8749718" y="1702965"/>
                </a:cubicBezTo>
                <a:cubicBezTo>
                  <a:pt x="8754109" y="1691256"/>
                  <a:pt x="8760903" y="1680594"/>
                  <a:pt x="8766496" y="1669409"/>
                </a:cubicBezTo>
                <a:cubicBezTo>
                  <a:pt x="8769292" y="1655427"/>
                  <a:pt x="8773186" y="1641621"/>
                  <a:pt x="8774885" y="1627464"/>
                </a:cubicBezTo>
                <a:cubicBezTo>
                  <a:pt x="8781582" y="1571659"/>
                  <a:pt x="8782113" y="1515072"/>
                  <a:pt x="8791663" y="1459684"/>
                </a:cubicBezTo>
                <a:cubicBezTo>
                  <a:pt x="8796170" y="1433541"/>
                  <a:pt x="8811627" y="1410196"/>
                  <a:pt x="8816830" y="1384183"/>
                </a:cubicBezTo>
                <a:cubicBezTo>
                  <a:pt x="8832120" y="1307734"/>
                  <a:pt x="8816453" y="1377052"/>
                  <a:pt x="8841997" y="1291904"/>
                </a:cubicBezTo>
                <a:cubicBezTo>
                  <a:pt x="8845310" y="1280861"/>
                  <a:pt x="8846740" y="1269286"/>
                  <a:pt x="8850386" y="1258348"/>
                </a:cubicBezTo>
                <a:cubicBezTo>
                  <a:pt x="8872900" y="1190806"/>
                  <a:pt x="8863379" y="1241467"/>
                  <a:pt x="8883942" y="1166070"/>
                </a:cubicBezTo>
                <a:cubicBezTo>
                  <a:pt x="8888278" y="1150173"/>
                  <a:pt x="8898802" y="1087219"/>
                  <a:pt x="8900720" y="1073791"/>
                </a:cubicBezTo>
                <a:cubicBezTo>
                  <a:pt x="8903908" y="1051473"/>
                  <a:pt x="8904385" y="1028723"/>
                  <a:pt x="8909109" y="1006679"/>
                </a:cubicBezTo>
                <a:cubicBezTo>
                  <a:pt x="8912815" y="989386"/>
                  <a:pt x="8921028" y="973350"/>
                  <a:pt x="8925887" y="956345"/>
                </a:cubicBezTo>
                <a:cubicBezTo>
                  <a:pt x="8932222" y="934173"/>
                  <a:pt x="8936158" y="911355"/>
                  <a:pt x="8942665" y="889233"/>
                </a:cubicBezTo>
                <a:cubicBezTo>
                  <a:pt x="8950150" y="863783"/>
                  <a:pt x="8960347" y="839182"/>
                  <a:pt x="8967832" y="813732"/>
                </a:cubicBezTo>
                <a:cubicBezTo>
                  <a:pt x="8974339" y="791610"/>
                  <a:pt x="8978543" y="768867"/>
                  <a:pt x="8984610" y="746620"/>
                </a:cubicBezTo>
                <a:cubicBezTo>
                  <a:pt x="8986937" y="738089"/>
                  <a:pt x="8991080" y="730085"/>
                  <a:pt x="8992998" y="721453"/>
                </a:cubicBezTo>
                <a:cubicBezTo>
                  <a:pt x="8996688" y="704849"/>
                  <a:pt x="8996008" y="687256"/>
                  <a:pt x="9001387" y="671119"/>
                </a:cubicBezTo>
                <a:cubicBezTo>
                  <a:pt x="9004575" y="661554"/>
                  <a:pt x="9013656" y="654970"/>
                  <a:pt x="9018165" y="645952"/>
                </a:cubicBezTo>
                <a:cubicBezTo>
                  <a:pt x="9022120" y="638043"/>
                  <a:pt x="9023449" y="629065"/>
                  <a:pt x="9026554" y="620785"/>
                </a:cubicBezTo>
                <a:cubicBezTo>
                  <a:pt x="9031841" y="606685"/>
                  <a:pt x="9036246" y="592127"/>
                  <a:pt x="9043332" y="578840"/>
                </a:cubicBezTo>
                <a:cubicBezTo>
                  <a:pt x="9058678" y="550066"/>
                  <a:pt x="9079082" y="524118"/>
                  <a:pt x="9093666" y="494950"/>
                </a:cubicBezTo>
                <a:lnTo>
                  <a:pt x="9110444" y="461394"/>
                </a:lnTo>
                <a:cubicBezTo>
                  <a:pt x="9113240" y="447412"/>
                  <a:pt x="9114324" y="432976"/>
                  <a:pt x="9118833" y="419449"/>
                </a:cubicBezTo>
                <a:cubicBezTo>
                  <a:pt x="9122788" y="407585"/>
                  <a:pt x="9135254" y="398393"/>
                  <a:pt x="9135611" y="385893"/>
                </a:cubicBezTo>
                <a:cubicBezTo>
                  <a:pt x="9138088" y="299197"/>
                  <a:pt x="9139488" y="211694"/>
                  <a:pt x="9127222" y="125835"/>
                </a:cubicBezTo>
                <a:cubicBezTo>
                  <a:pt x="9124985" y="110176"/>
                  <a:pt x="9103961" y="104289"/>
                  <a:pt x="9093666" y="92279"/>
                </a:cubicBezTo>
                <a:cubicBezTo>
                  <a:pt x="9087105" y="84624"/>
                  <a:pt x="9084476" y="73751"/>
                  <a:pt x="9076888" y="67112"/>
                </a:cubicBezTo>
                <a:cubicBezTo>
                  <a:pt x="9021057" y="18260"/>
                  <a:pt x="9015692" y="32569"/>
                  <a:pt x="8934276" y="25167"/>
                </a:cubicBezTo>
                <a:cubicBezTo>
                  <a:pt x="8860192" y="6646"/>
                  <a:pt x="8940501" y="24896"/>
                  <a:pt x="8808441" y="8389"/>
                </a:cubicBezTo>
                <a:cubicBezTo>
                  <a:pt x="8794293" y="6620"/>
                  <a:pt x="8780478" y="2796"/>
                  <a:pt x="8766496" y="0"/>
                </a:cubicBezTo>
                <a:cubicBezTo>
                  <a:pt x="8702180" y="2796"/>
                  <a:pt x="8637532" y="1280"/>
                  <a:pt x="8573549" y="8389"/>
                </a:cubicBezTo>
                <a:cubicBezTo>
                  <a:pt x="8561120" y="9770"/>
                  <a:pt x="8551487" y="20241"/>
                  <a:pt x="8539993" y="25167"/>
                </a:cubicBezTo>
                <a:cubicBezTo>
                  <a:pt x="8531865" y="28650"/>
                  <a:pt x="8522735" y="29601"/>
                  <a:pt x="8514826" y="33556"/>
                </a:cubicBezTo>
                <a:cubicBezTo>
                  <a:pt x="8500242" y="40848"/>
                  <a:pt x="8486708" y="50081"/>
                  <a:pt x="8472881" y="58723"/>
                </a:cubicBezTo>
                <a:cubicBezTo>
                  <a:pt x="8464331" y="64067"/>
                  <a:pt x="8456732" y="70992"/>
                  <a:pt x="8447714" y="75501"/>
                </a:cubicBezTo>
                <a:cubicBezTo>
                  <a:pt x="8439805" y="79456"/>
                  <a:pt x="8430936" y="81094"/>
                  <a:pt x="8422547" y="83890"/>
                </a:cubicBezTo>
                <a:cubicBezTo>
                  <a:pt x="8411362" y="100668"/>
                  <a:pt x="8400916" y="117963"/>
                  <a:pt x="8388991" y="134224"/>
                </a:cubicBezTo>
                <a:cubicBezTo>
                  <a:pt x="8370136" y="159935"/>
                  <a:pt x="8330268" y="209725"/>
                  <a:pt x="8330268" y="209725"/>
                </a:cubicBezTo>
                <a:cubicBezTo>
                  <a:pt x="8327472" y="218114"/>
                  <a:pt x="8325834" y="226983"/>
                  <a:pt x="8321879" y="234892"/>
                </a:cubicBezTo>
                <a:cubicBezTo>
                  <a:pt x="8317370" y="243910"/>
                  <a:pt x="8308846" y="250698"/>
                  <a:pt x="8305101" y="260059"/>
                </a:cubicBezTo>
                <a:cubicBezTo>
                  <a:pt x="8297540" y="278960"/>
                  <a:pt x="8294173" y="299282"/>
                  <a:pt x="8288323" y="318781"/>
                </a:cubicBezTo>
                <a:cubicBezTo>
                  <a:pt x="8285782" y="327251"/>
                  <a:pt x="8282261" y="335417"/>
                  <a:pt x="8279934" y="343948"/>
                </a:cubicBezTo>
                <a:cubicBezTo>
                  <a:pt x="8251550" y="448023"/>
                  <a:pt x="8274076" y="378299"/>
                  <a:pt x="8254767" y="436227"/>
                </a:cubicBezTo>
                <a:cubicBezTo>
                  <a:pt x="8251971" y="489357"/>
                  <a:pt x="8250039" y="542540"/>
                  <a:pt x="8246378" y="595618"/>
                </a:cubicBezTo>
                <a:cubicBezTo>
                  <a:pt x="8244838" y="617945"/>
                  <a:pt x="8244444" y="674987"/>
                  <a:pt x="8229600" y="704675"/>
                </a:cubicBezTo>
                <a:cubicBezTo>
                  <a:pt x="8225091" y="713693"/>
                  <a:pt x="8218106" y="721255"/>
                  <a:pt x="8212822" y="729842"/>
                </a:cubicBezTo>
                <a:cubicBezTo>
                  <a:pt x="8138794" y="850138"/>
                  <a:pt x="8186299" y="778016"/>
                  <a:pt x="8145710" y="838899"/>
                </a:cubicBezTo>
                <a:cubicBezTo>
                  <a:pt x="8142914" y="866862"/>
                  <a:pt x="8140605" y="894879"/>
                  <a:pt x="8137321" y="922789"/>
                </a:cubicBezTo>
                <a:cubicBezTo>
                  <a:pt x="8135011" y="942427"/>
                  <a:pt x="8131242" y="961874"/>
                  <a:pt x="8128932" y="981512"/>
                </a:cubicBezTo>
                <a:cubicBezTo>
                  <a:pt x="8125648" y="1009422"/>
                  <a:pt x="8127359" y="1038138"/>
                  <a:pt x="8120543" y="1065402"/>
                </a:cubicBezTo>
                <a:cubicBezTo>
                  <a:pt x="8113438" y="1093822"/>
                  <a:pt x="8082211" y="1137291"/>
                  <a:pt x="8061821" y="1157681"/>
                </a:cubicBezTo>
                <a:cubicBezTo>
                  <a:pt x="8054692" y="1164810"/>
                  <a:pt x="8044399" y="1168004"/>
                  <a:pt x="8036654" y="1174459"/>
                </a:cubicBezTo>
                <a:cubicBezTo>
                  <a:pt x="8027540" y="1182054"/>
                  <a:pt x="8021141" y="1192730"/>
                  <a:pt x="8011487" y="1199626"/>
                </a:cubicBezTo>
                <a:cubicBezTo>
                  <a:pt x="8001311" y="1206895"/>
                  <a:pt x="7989316" y="1211228"/>
                  <a:pt x="7977931" y="1216403"/>
                </a:cubicBezTo>
                <a:cubicBezTo>
                  <a:pt x="7958544" y="1225215"/>
                  <a:pt x="7939685" y="1235719"/>
                  <a:pt x="7919208" y="1241570"/>
                </a:cubicBezTo>
                <a:cubicBezTo>
                  <a:pt x="7903973" y="1245923"/>
                  <a:pt x="7792343" y="1257530"/>
                  <a:pt x="7784984" y="1258348"/>
                </a:cubicBezTo>
                <a:cubicBezTo>
                  <a:pt x="7711545" y="1276708"/>
                  <a:pt x="7777190" y="1262286"/>
                  <a:pt x="7642371" y="1275126"/>
                </a:cubicBezTo>
                <a:cubicBezTo>
                  <a:pt x="7562963" y="1282689"/>
                  <a:pt x="7583255" y="1285481"/>
                  <a:pt x="7499758" y="1291904"/>
                </a:cubicBezTo>
                <a:cubicBezTo>
                  <a:pt x="7371509" y="1301769"/>
                  <a:pt x="7242239" y="1304255"/>
                  <a:pt x="7113865" y="1308682"/>
                </a:cubicBezTo>
                <a:cubicBezTo>
                  <a:pt x="7039781" y="1327203"/>
                  <a:pt x="7120090" y="1308953"/>
                  <a:pt x="6988030" y="1325460"/>
                </a:cubicBezTo>
                <a:cubicBezTo>
                  <a:pt x="6973882" y="1327229"/>
                  <a:pt x="6959918" y="1330391"/>
                  <a:pt x="6946085" y="1333849"/>
                </a:cubicBezTo>
                <a:cubicBezTo>
                  <a:pt x="6937506" y="1335994"/>
                  <a:pt x="6929640" y="1340784"/>
                  <a:pt x="6920918" y="1342238"/>
                </a:cubicBezTo>
                <a:cubicBezTo>
                  <a:pt x="6884596" y="1348292"/>
                  <a:pt x="6774050" y="1356574"/>
                  <a:pt x="6744749" y="1359016"/>
                </a:cubicBezTo>
                <a:cubicBezTo>
                  <a:pt x="6730767" y="1361812"/>
                  <a:pt x="6716723" y="1364312"/>
                  <a:pt x="6702804" y="1367405"/>
                </a:cubicBezTo>
                <a:cubicBezTo>
                  <a:pt x="6691549" y="1369906"/>
                  <a:pt x="6680592" y="1373732"/>
                  <a:pt x="6669248" y="1375794"/>
                </a:cubicBezTo>
                <a:cubicBezTo>
                  <a:pt x="6614255" y="1385793"/>
                  <a:pt x="6620877" y="1379399"/>
                  <a:pt x="6576969" y="1392572"/>
                </a:cubicBezTo>
                <a:cubicBezTo>
                  <a:pt x="6478428" y="1422134"/>
                  <a:pt x="6577067" y="1399546"/>
                  <a:pt x="6467912" y="1417739"/>
                </a:cubicBezTo>
                <a:cubicBezTo>
                  <a:pt x="6453847" y="1420083"/>
                  <a:pt x="6440212" y="1425509"/>
                  <a:pt x="6425967" y="1426128"/>
                </a:cubicBezTo>
                <a:cubicBezTo>
                  <a:pt x="6311392" y="1431110"/>
                  <a:pt x="6196668" y="1431721"/>
                  <a:pt x="6082019" y="1434517"/>
                </a:cubicBezTo>
                <a:lnTo>
                  <a:pt x="5964573" y="1442906"/>
                </a:lnTo>
                <a:cubicBezTo>
                  <a:pt x="5936567" y="1445240"/>
                  <a:pt x="5908703" y="1449140"/>
                  <a:pt x="5880683" y="1451295"/>
                </a:cubicBezTo>
                <a:cubicBezTo>
                  <a:pt x="5774686" y="1459449"/>
                  <a:pt x="5668031" y="1463249"/>
                  <a:pt x="5561901" y="1468073"/>
                </a:cubicBezTo>
                <a:cubicBezTo>
                  <a:pt x="5475157" y="1477711"/>
                  <a:pt x="5424208" y="1484851"/>
                  <a:pt x="5327010" y="1484851"/>
                </a:cubicBezTo>
                <a:cubicBezTo>
                  <a:pt x="5173186" y="1484851"/>
                  <a:pt x="5019413" y="1479258"/>
                  <a:pt x="4865615" y="1476462"/>
                </a:cubicBezTo>
                <a:lnTo>
                  <a:pt x="4211274" y="1484851"/>
                </a:lnTo>
                <a:cubicBezTo>
                  <a:pt x="4165786" y="1485809"/>
                  <a:pt x="4003817" y="1497872"/>
                  <a:pt x="3951215" y="1501629"/>
                </a:cubicBezTo>
                <a:cubicBezTo>
                  <a:pt x="3928844" y="1507222"/>
                  <a:pt x="3906907" y="1514986"/>
                  <a:pt x="3884103" y="1518407"/>
                </a:cubicBezTo>
                <a:cubicBezTo>
                  <a:pt x="3850803" y="1523402"/>
                  <a:pt x="3816877" y="1522862"/>
                  <a:pt x="3783435" y="1526796"/>
                </a:cubicBezTo>
                <a:cubicBezTo>
                  <a:pt x="3769274" y="1528462"/>
                  <a:pt x="3755472" y="1532389"/>
                  <a:pt x="3741490" y="1535185"/>
                </a:cubicBezTo>
                <a:lnTo>
                  <a:pt x="2961314" y="1526796"/>
                </a:lnTo>
                <a:cubicBezTo>
                  <a:pt x="2919283" y="1526018"/>
                  <a:pt x="2877308" y="1522590"/>
                  <a:pt x="2835479" y="1518407"/>
                </a:cubicBezTo>
                <a:cubicBezTo>
                  <a:pt x="2821291" y="1516988"/>
                  <a:pt x="2807599" y="1512362"/>
                  <a:pt x="2793534" y="1510018"/>
                </a:cubicBezTo>
                <a:cubicBezTo>
                  <a:pt x="2537631" y="1467367"/>
                  <a:pt x="2862313" y="1525452"/>
                  <a:pt x="2701255" y="1493240"/>
                </a:cubicBezTo>
                <a:cubicBezTo>
                  <a:pt x="2684576" y="1489904"/>
                  <a:pt x="2667525" y="1488541"/>
                  <a:pt x="2650921" y="1484851"/>
                </a:cubicBezTo>
                <a:cubicBezTo>
                  <a:pt x="2642289" y="1482933"/>
                  <a:pt x="2634454" y="1478044"/>
                  <a:pt x="2625754" y="1476462"/>
                </a:cubicBezTo>
                <a:cubicBezTo>
                  <a:pt x="2442262" y="1443100"/>
                  <a:pt x="2692170" y="1499610"/>
                  <a:pt x="2474753" y="1451295"/>
                </a:cubicBezTo>
                <a:cubicBezTo>
                  <a:pt x="2288069" y="1409810"/>
                  <a:pt x="2390813" y="1425073"/>
                  <a:pt x="2265028" y="1409350"/>
                </a:cubicBezTo>
                <a:cubicBezTo>
                  <a:pt x="2253843" y="1403757"/>
                  <a:pt x="2243450" y="1396165"/>
                  <a:pt x="2231472" y="1392572"/>
                </a:cubicBezTo>
                <a:cubicBezTo>
                  <a:pt x="2103518" y="1354186"/>
                  <a:pt x="2272031" y="1423835"/>
                  <a:pt x="2114026" y="1367405"/>
                </a:cubicBezTo>
                <a:cubicBezTo>
                  <a:pt x="2096360" y="1361096"/>
                  <a:pt x="2080834" y="1349856"/>
                  <a:pt x="2063692" y="1342238"/>
                </a:cubicBezTo>
                <a:cubicBezTo>
                  <a:pt x="2005310" y="1316290"/>
                  <a:pt x="1949504" y="1282232"/>
                  <a:pt x="1887523" y="1266737"/>
                </a:cubicBezTo>
                <a:cubicBezTo>
                  <a:pt x="1754427" y="1233463"/>
                  <a:pt x="1886353" y="1269143"/>
                  <a:pt x="1753299" y="1224792"/>
                </a:cubicBezTo>
                <a:cubicBezTo>
                  <a:pt x="1677513" y="1199530"/>
                  <a:pt x="1770017" y="1243408"/>
                  <a:pt x="1652632" y="1191237"/>
                </a:cubicBezTo>
                <a:cubicBezTo>
                  <a:pt x="1624063" y="1178540"/>
                  <a:pt x="1596269" y="1164114"/>
                  <a:pt x="1568742" y="1149292"/>
                </a:cubicBezTo>
                <a:cubicBezTo>
                  <a:pt x="1559865" y="1144512"/>
                  <a:pt x="1552593" y="1137023"/>
                  <a:pt x="1543575" y="1132514"/>
                </a:cubicBezTo>
                <a:cubicBezTo>
                  <a:pt x="1530106" y="1125780"/>
                  <a:pt x="1514705" y="1123207"/>
                  <a:pt x="1501630" y="1115736"/>
                </a:cubicBezTo>
                <a:cubicBezTo>
                  <a:pt x="1475368" y="1100729"/>
                  <a:pt x="1454824" y="1074967"/>
                  <a:pt x="1426129" y="1065402"/>
                </a:cubicBezTo>
                <a:cubicBezTo>
                  <a:pt x="1409351" y="1059809"/>
                  <a:pt x="1392355" y="1054834"/>
                  <a:pt x="1375795" y="1048624"/>
                </a:cubicBezTo>
                <a:cubicBezTo>
                  <a:pt x="1353424" y="1040235"/>
                  <a:pt x="1331349" y="1031012"/>
                  <a:pt x="1308683" y="1023457"/>
                </a:cubicBezTo>
                <a:cubicBezTo>
                  <a:pt x="1297745" y="1019811"/>
                  <a:pt x="1286312" y="1017864"/>
                  <a:pt x="1275127" y="1015068"/>
                </a:cubicBezTo>
                <a:cubicBezTo>
                  <a:pt x="1258349" y="1003883"/>
                  <a:pt x="1242829" y="990530"/>
                  <a:pt x="1224793" y="981512"/>
                </a:cubicBezTo>
                <a:cubicBezTo>
                  <a:pt x="1214481" y="976356"/>
                  <a:pt x="1202511" y="975539"/>
                  <a:pt x="1191237" y="973123"/>
                </a:cubicBezTo>
                <a:cubicBezTo>
                  <a:pt x="1163353" y="967148"/>
                  <a:pt x="1135310" y="961938"/>
                  <a:pt x="1107347" y="956345"/>
                </a:cubicBezTo>
                <a:cubicBezTo>
                  <a:pt x="1084976" y="939567"/>
                  <a:pt x="1064213" y="920398"/>
                  <a:pt x="1040235" y="906011"/>
                </a:cubicBezTo>
                <a:cubicBezTo>
                  <a:pt x="1007056" y="886104"/>
                  <a:pt x="922536" y="835892"/>
                  <a:pt x="906011" y="822121"/>
                </a:cubicBezTo>
                <a:cubicBezTo>
                  <a:pt x="889233" y="808139"/>
                  <a:pt x="873674" y="792549"/>
                  <a:pt x="855677" y="780176"/>
                </a:cubicBezTo>
                <a:cubicBezTo>
                  <a:pt x="828805" y="761701"/>
                  <a:pt x="797875" y="749409"/>
                  <a:pt x="771787" y="729842"/>
                </a:cubicBezTo>
                <a:cubicBezTo>
                  <a:pt x="764184" y="724140"/>
                  <a:pt x="725334" y="694031"/>
                  <a:pt x="713065" y="687897"/>
                </a:cubicBezTo>
                <a:cubicBezTo>
                  <a:pt x="705156" y="683942"/>
                  <a:pt x="696287" y="682304"/>
                  <a:pt x="687898" y="679508"/>
                </a:cubicBezTo>
                <a:lnTo>
                  <a:pt x="587230" y="578840"/>
                </a:lnTo>
                <a:cubicBezTo>
                  <a:pt x="576045" y="567655"/>
                  <a:pt x="566026" y="555166"/>
                  <a:pt x="553674" y="545284"/>
                </a:cubicBezTo>
                <a:cubicBezTo>
                  <a:pt x="436076" y="451205"/>
                  <a:pt x="584381" y="566779"/>
                  <a:pt x="469784" y="486561"/>
                </a:cubicBezTo>
                <a:cubicBezTo>
                  <a:pt x="407611" y="443040"/>
                  <a:pt x="451405" y="460860"/>
                  <a:pt x="402672" y="444616"/>
                </a:cubicBezTo>
                <a:cubicBezTo>
                  <a:pt x="378931" y="426810"/>
                  <a:pt x="341068" y="394282"/>
                  <a:pt x="310393" y="394282"/>
                </a:cubicBezTo>
                <a:cubicBezTo>
                  <a:pt x="265109" y="394282"/>
                  <a:pt x="188653" y="414231"/>
                  <a:pt x="134224" y="427838"/>
                </a:cubicBezTo>
                <a:cubicBezTo>
                  <a:pt x="96551" y="465511"/>
                  <a:pt x="112809" y="441750"/>
                  <a:pt x="92279" y="503339"/>
                </a:cubicBezTo>
                <a:lnTo>
                  <a:pt x="83890" y="528506"/>
                </a:lnTo>
                <a:lnTo>
                  <a:pt x="75501" y="553673"/>
                </a:lnTo>
                <a:cubicBezTo>
                  <a:pt x="78297" y="534099"/>
                  <a:pt x="75859" y="513019"/>
                  <a:pt x="83890" y="494950"/>
                </a:cubicBezTo>
                <a:cubicBezTo>
                  <a:pt x="87985" y="485737"/>
                  <a:pt x="76899" y="459996"/>
                  <a:pt x="75501" y="45300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F71840-075C-480F-82E2-69B9477C763B}"/>
              </a:ext>
            </a:extLst>
          </p:cNvPr>
          <p:cNvSpPr txBox="1"/>
          <p:nvPr/>
        </p:nvSpPr>
        <p:spPr>
          <a:xfrm>
            <a:off x="1288545" y="4874756"/>
            <a:ext cx="9613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cs typeface="Arial" panose="020B0604020202020204" pitchFamily="34" charset="0"/>
              </a:rPr>
              <a:t>Z</a:t>
            </a:r>
            <a:r>
              <a:rPr lang="es-CO" sz="1600" dirty="0">
                <a:cs typeface="Arial" panose="020B0604020202020204" pitchFamily="34" charset="0"/>
              </a:rPr>
              <a:t>ona de riesgo de Inundación por desbordamiento de la quebrada Lemayacito y Rio Luisa en la Vereda El Tuno (4 familias y/o viviendas afectadas).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15467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INUNDACION Y REMOCION EN MASA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6B1DAE-7D37-454F-A912-A5B22E0AC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67" t="33761" r="4656" b="32966"/>
          <a:stretch/>
        </p:blipFill>
        <p:spPr>
          <a:xfrm>
            <a:off x="1483119" y="1249251"/>
            <a:ext cx="5561900" cy="3062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33E94B-A9AF-41E4-B5B1-88D25F277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80" t="6605" r="17224" b="15352"/>
          <a:stretch/>
        </p:blipFill>
        <p:spPr>
          <a:xfrm>
            <a:off x="7118817" y="1249251"/>
            <a:ext cx="3823700" cy="3062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rapecio 13">
            <a:extLst>
              <a:ext uri="{FF2B5EF4-FFF2-40B4-BE49-F238E27FC236}">
                <a16:creationId xmlns:a16="http://schemas.microsoft.com/office/drawing/2014/main" id="{78A5B246-27F7-4CF7-8B6E-B04F82D5ADB9}"/>
              </a:ext>
            </a:extLst>
          </p:cNvPr>
          <p:cNvSpPr/>
          <p:nvPr/>
        </p:nvSpPr>
        <p:spPr>
          <a:xfrm rot="12206762">
            <a:off x="8313129" y="1853447"/>
            <a:ext cx="679524" cy="2077229"/>
          </a:xfrm>
          <a:prstGeom prst="trapezoid">
            <a:avLst>
              <a:gd name="adj" fmla="val 1764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F77549-7691-4A9D-A788-B23ADFD3E23C}"/>
              </a:ext>
            </a:extLst>
          </p:cNvPr>
          <p:cNvSpPr txBox="1"/>
          <p:nvPr/>
        </p:nvSpPr>
        <p:spPr>
          <a:xfrm>
            <a:off x="1389776" y="5053498"/>
            <a:ext cx="9613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cs typeface="Arial" panose="020B0604020202020204" pitchFamily="34" charset="0"/>
              </a:rPr>
              <a:t>Z</a:t>
            </a:r>
            <a:r>
              <a:rPr lang="es-CO" sz="1600" dirty="0">
                <a:cs typeface="Arial" panose="020B0604020202020204" pitchFamily="34" charset="0"/>
              </a:rPr>
              <a:t>ona de riesgo de Inundación por desbordamiento del Rio Magdalena, en la Vereda La chamba – sector el Olvido (12 familias y/o viviendas afectadas).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01433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76D558-E883-4DCE-82A0-2A6BFEDCB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90" y="12958"/>
            <a:ext cx="10855354" cy="900690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PREPARACIÓN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PARA LA 2ª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TEMPORADA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MAS LLUVIAS 2º SEMESTRE 2022 CON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INFLUENCIA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 </a:t>
            </a:r>
            <a:r>
              <a:rPr lang="es-CO" sz="1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FENÓMENO </a:t>
            </a:r>
            <a: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 LA NIÑA - GUAMO TOLIMA.</a:t>
            </a:r>
            <a:br>
              <a:rPr lang="es-CO" sz="1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s-CO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1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MAPAS DE RIESGO POR INUNDACION Y REMOCION EN MASA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5AF930-74F9-4E88-840D-6C8CD46BD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2" t="22362" r="10468" b="12916"/>
          <a:stretch/>
        </p:blipFill>
        <p:spPr>
          <a:xfrm>
            <a:off x="1491317" y="1028699"/>
            <a:ext cx="9319558" cy="3886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FFD99AD-7C9D-4145-A2B2-CD8B7FAE1BBA}"/>
              </a:ext>
            </a:extLst>
          </p:cNvPr>
          <p:cNvSpPr/>
          <p:nvPr/>
        </p:nvSpPr>
        <p:spPr>
          <a:xfrm>
            <a:off x="2219325" y="3514725"/>
            <a:ext cx="285750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0EB647F-19DC-4B55-AD7C-25F84FE303D6}"/>
              </a:ext>
            </a:extLst>
          </p:cNvPr>
          <p:cNvSpPr/>
          <p:nvPr/>
        </p:nvSpPr>
        <p:spPr>
          <a:xfrm>
            <a:off x="2337733" y="3638550"/>
            <a:ext cx="53042" cy="47625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A3E0335-30E4-4A74-88DA-FDC834554E05}"/>
              </a:ext>
            </a:extLst>
          </p:cNvPr>
          <p:cNvSpPr/>
          <p:nvPr/>
        </p:nvSpPr>
        <p:spPr>
          <a:xfrm>
            <a:off x="3937933" y="1666875"/>
            <a:ext cx="53042" cy="47625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3F13FAD-AE4B-4DAB-AAAB-B2F952F21A0C}"/>
              </a:ext>
            </a:extLst>
          </p:cNvPr>
          <p:cNvSpPr/>
          <p:nvPr/>
        </p:nvSpPr>
        <p:spPr>
          <a:xfrm>
            <a:off x="3810000" y="1533525"/>
            <a:ext cx="285750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D1ABD7F-9426-49CB-BB3A-D03E510B7016}"/>
              </a:ext>
            </a:extLst>
          </p:cNvPr>
          <p:cNvSpPr/>
          <p:nvPr/>
        </p:nvSpPr>
        <p:spPr>
          <a:xfrm>
            <a:off x="7629525" y="3924300"/>
            <a:ext cx="285750" cy="29527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6794DBD-B6C9-4B16-AFF1-D07375405664}"/>
              </a:ext>
            </a:extLst>
          </p:cNvPr>
          <p:cNvSpPr/>
          <p:nvPr/>
        </p:nvSpPr>
        <p:spPr>
          <a:xfrm>
            <a:off x="7738408" y="4048125"/>
            <a:ext cx="53042" cy="47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5919404-6A4F-4101-AC06-F90E0CEFECE4}"/>
              </a:ext>
            </a:extLst>
          </p:cNvPr>
          <p:cNvSpPr/>
          <p:nvPr/>
        </p:nvSpPr>
        <p:spPr>
          <a:xfrm>
            <a:off x="9667875" y="1352550"/>
            <a:ext cx="285750" cy="29527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C44362D-5275-4EDD-AD0B-8E2163E7EE46}"/>
              </a:ext>
            </a:extLst>
          </p:cNvPr>
          <p:cNvSpPr/>
          <p:nvPr/>
        </p:nvSpPr>
        <p:spPr>
          <a:xfrm>
            <a:off x="9786283" y="1476375"/>
            <a:ext cx="53042" cy="476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8BB1B8-37D5-4BD6-9233-C1EBCAAF866C}"/>
              </a:ext>
            </a:extLst>
          </p:cNvPr>
          <p:cNvSpPr txBox="1"/>
          <p:nvPr/>
        </p:nvSpPr>
        <p:spPr>
          <a:xfrm>
            <a:off x="1389776" y="5053498"/>
            <a:ext cx="9613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cs typeface="Arial" panose="020B0604020202020204" pitchFamily="34" charset="0"/>
              </a:rPr>
              <a:t>Z</a:t>
            </a:r>
            <a:r>
              <a:rPr lang="es-CO" sz="1600" dirty="0">
                <a:cs typeface="Arial" panose="020B0604020202020204" pitchFamily="34" charset="0"/>
              </a:rPr>
              <a:t>ona de riesgo por Remoción en Masa, en la Vereda Guamal – sector el Paso del Gusano y sector la Palmita (2 familias y/o viviendas afectadas).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6223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" y="-4569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436" t="12359" r="82815" b="70279"/>
          <a:stretch/>
        </p:blipFill>
        <p:spPr>
          <a:xfrm>
            <a:off x="6320" y="-1"/>
            <a:ext cx="1040468" cy="12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73" t="12238" r="73505" b="69572"/>
          <a:stretch/>
        </p:blipFill>
        <p:spPr>
          <a:xfrm>
            <a:off x="11216435" y="0"/>
            <a:ext cx="979857" cy="11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861515" y="647571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bg1"/>
                </a:solidFill>
              </a:rPr>
              <a:t>“Camino a la Transformación”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2934067-2E36-41D8-9CE1-78FC2F61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22" y="-78613"/>
            <a:ext cx="10855354" cy="900690"/>
          </a:xfrm>
        </p:spPr>
        <p:txBody>
          <a:bodyPr>
            <a:noAutofit/>
          </a:bodyPr>
          <a:lstStyle/>
          <a:p>
            <a:r>
              <a:rPr lang="es-CO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PLAN DE CONTINGENCIA PARA  LA SEMANA SANTA  </a:t>
            </a:r>
            <a:br>
              <a:rPr lang="es-CO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es-CO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10 AL 17 DE ABRIL DE 2022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DD1607-D65B-4844-AD3D-188DAAD0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72" y="454129"/>
            <a:ext cx="6371551" cy="49667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10F1AF-DB9A-45FB-91C6-7171C2BF154B}"/>
              </a:ext>
            </a:extLst>
          </p:cNvPr>
          <p:cNvSpPr txBox="1"/>
          <p:nvPr/>
        </p:nvSpPr>
        <p:spPr>
          <a:xfrm>
            <a:off x="3043577" y="4716816"/>
            <a:ext cx="574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chemeClr val="accent5">
                    <a:lumMod val="50000"/>
                  </a:schemeClr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925692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</TotalTime>
  <Words>639</Words>
  <Application>Microsoft Office PowerPoint</Application>
  <PresentationFormat>Panorámica</PresentationFormat>
  <Paragraphs>34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PREPARACIÓN PARA LA 2ª TEMPORADA DE MAS LLUVIAS 2º SEMESTRE 2022 CON INFLUENCIA DEL FENÓMENO DE LA NIÑA - GUAMO TOLIMA.   MAPAS DE RIESGO POR INUNDACIÓN Y REMOCIÓN EN MASA</vt:lpstr>
      <vt:lpstr>PREPARACIÓN PARA LA 2ª TEMPORADA DE MAS LLUVIAS 2º SEMESTRE 2022 CON INFLUENCIA DEL FENÓMENO DE LA NIÑA - GUAMO TOLIMA.   MAPAS DE RIESGO POR INUNDACION Y REMOCION EN MASA</vt:lpstr>
      <vt:lpstr>PREPARACIÓN PARA LA 2ª TEMPORADA DE MAS LLUVIAS 2º SEMESTRE 2022 CON INFLUENCIA DEL FENÓMENO DE LA NIÑA - GUAMO TOLIMA.   MAPAS DE RIESGO POR INUNDACIÓN Y REMOCIÓN EN MASA</vt:lpstr>
      <vt:lpstr>PREPARACIÓN PARA LA 2ª TEMPORADA DE MAS LLUVIAS 2º SEMESTRE 2022 CON INFLUENCIA DEL FENÓMENO DE LA NIÑA - GUAMO TOLIMA.   MAPAS DE RIESGO POR INUNDACIÓN Y REMOCIÓN EN MASA</vt:lpstr>
      <vt:lpstr>PREPARACIÓN PARA LA 2ª TEMPORADA DE MAS LLUVIAS 2º SEMESTRE 2022 CON INFLUENCIA DEL FENÓMENO DE LA NIÑA - GUAMO TOLIMA.   MAPAS DE RIESGO POR INUNDACIÓN Y REMOCIÓN EN MASA</vt:lpstr>
      <vt:lpstr>PREPARACIÓN PARA LA 2ª TEMPORADA DE MAS LLUVIAS 2º SEMESTRE 2022 CON INFLUENCIA DEL FENÓMENO DE LA NIÑA - GUAMO TOLIMA.   MAPAS DE RIESGO POR INUNDACIÓN Y REMOCIÓN EN MASA</vt:lpstr>
      <vt:lpstr>PREPARACIÓN PARA LA 2ª TEMPORADA DE MAS LLUVIAS 2º SEMESTRE 2022 CON INFLUENCIA DEL FENÓMENO DE LA NIÑA - GUAMO TOLIMA.   MAPAS DE RIESGO POR INUNDACION Y REMOCION EN MASA</vt:lpstr>
      <vt:lpstr>PREPARACIÓN PARA LA 2ª TEMPORADA DE MAS LLUVIAS 2º SEMESTRE 2022 CON INFLUENCIA DEL FENÓMENO DE LA NIÑA - GUAMO TOLIMA.   MAPAS DE RIESGO POR INUNDACION Y REMOCION EN MASA</vt:lpstr>
      <vt:lpstr>PLAN DE CONTINGENCIA PARA  LA SEMANA SANTA   10 AL 17 DE ABRIL DE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Johana Rojas</cp:lastModifiedBy>
  <cp:revision>80</cp:revision>
  <dcterms:created xsi:type="dcterms:W3CDTF">2020-01-16T13:28:15Z</dcterms:created>
  <dcterms:modified xsi:type="dcterms:W3CDTF">2022-10-03T14:46:51Z</dcterms:modified>
</cp:coreProperties>
</file>