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5" r:id="rId4"/>
    <p:sldId id="272" r:id="rId5"/>
    <p:sldId id="258" r:id="rId6"/>
    <p:sldId id="269" r:id="rId7"/>
    <p:sldId id="273" r:id="rId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8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3392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5822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2271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2582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79764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9446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4837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8288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5899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635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9150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3319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42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4136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4980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806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683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60992C-E093-474E-8211-01D33E439285}" type="datetimeFigureOut">
              <a:rPr lang="es-PE" smtClean="0"/>
              <a:t>28/02/2018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4AD1AD5-8120-4D3D-9325-BFB58170E4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868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1987" y="3253267"/>
            <a:ext cx="10260436" cy="1276965"/>
          </a:xfrm>
        </p:spPr>
        <p:txBody>
          <a:bodyPr>
            <a:noAutofit/>
          </a:bodyPr>
          <a:lstStyle/>
          <a:p>
            <a:r>
              <a:rPr lang="en-US" sz="3600" b="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RESILIENCE AGAINST NATURAL DISASTERS:</a:t>
            </a:r>
            <a:r>
              <a:rPr lang="es-PE" sz="3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PE" sz="3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400" b="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PIURA RIVER’S EARLY WARNING </a:t>
            </a:r>
            <a:r>
              <a:rPr lang="en-US" sz="44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SYSTEM</a:t>
            </a:r>
            <a:endParaRPr lang="es-PE" sz="6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41407" y="5567578"/>
            <a:ext cx="6504038" cy="844704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TECHNICAL 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PROPOSAL</a:t>
            </a:r>
          </a:p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PERUVIAN ASSOCIATION OF PROFESSIONAL ENGINEERS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Lima,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2018</a:t>
            </a:r>
            <a:endParaRPr lang="es-PE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270887"/>
              </p:ext>
            </p:extLst>
          </p:nvPr>
        </p:nvGraphicFramePr>
        <p:xfrm>
          <a:off x="1360524" y="416858"/>
          <a:ext cx="8021722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923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89587"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8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World</a:t>
                      </a:r>
                      <a:r>
                        <a:rPr lang="es-PE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s-PE" sz="28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Federation</a:t>
                      </a:r>
                      <a:r>
                        <a:rPr lang="es-PE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of </a:t>
                      </a:r>
                      <a:r>
                        <a:rPr lang="es-PE" sz="28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Engineering</a:t>
                      </a:r>
                      <a:r>
                        <a:rPr lang="es-PE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s-PE" sz="28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Organizations</a:t>
                      </a:r>
                      <a:endParaRPr lang="es-PE" sz="28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s-PE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s-PE" sz="2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Committee</a:t>
                      </a:r>
                      <a:r>
                        <a:rPr lang="es-PE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s-PE" sz="24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on</a:t>
                      </a:r>
                      <a:r>
                        <a:rPr lang="es-PE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s-PE" sz="24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Disaster</a:t>
                      </a:r>
                      <a:r>
                        <a:rPr lang="es-PE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s-PE" sz="24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Risk</a:t>
                      </a:r>
                      <a:r>
                        <a:rPr lang="es-PE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Management</a:t>
                      </a:r>
                      <a:endParaRPr lang="es-PE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997" y="542049"/>
            <a:ext cx="1282581" cy="12825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96" y="336175"/>
            <a:ext cx="1736286" cy="16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0817" y="108956"/>
            <a:ext cx="9374688" cy="939126"/>
          </a:xfrm>
        </p:spPr>
        <p:txBody>
          <a:bodyPr>
            <a:normAutofit fontScale="90000"/>
          </a:bodyPr>
          <a:lstStyle/>
          <a:p>
            <a:r>
              <a:rPr lang="es-PE" b="1" dirty="0" err="1"/>
              <a:t>Sustainable</a:t>
            </a:r>
            <a:r>
              <a:rPr lang="es-PE" b="1" dirty="0"/>
              <a:t> </a:t>
            </a:r>
            <a:r>
              <a:rPr lang="es-PE" b="1" dirty="0" err="1"/>
              <a:t>Development</a:t>
            </a:r>
            <a:r>
              <a:rPr lang="es-PE" b="1" dirty="0"/>
              <a:t> </a:t>
            </a:r>
            <a:r>
              <a:rPr lang="es-PE" b="1" dirty="0" err="1"/>
              <a:t>Goals</a:t>
            </a:r>
            <a:r>
              <a:rPr lang="es-PE" dirty="0"/>
              <a:t> (</a:t>
            </a:r>
            <a:r>
              <a:rPr lang="es-PE" dirty="0" err="1"/>
              <a:t>SDGs</a:t>
            </a:r>
            <a:r>
              <a:rPr lang="es-PE" dirty="0"/>
              <a:t>) </a:t>
            </a:r>
            <a:endParaRPr lang="es-PE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133" y="1067458"/>
            <a:ext cx="8876054" cy="54987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27" y="1072194"/>
            <a:ext cx="5479388" cy="54793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4" y="1086834"/>
            <a:ext cx="5479388" cy="54793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21" y="1086834"/>
            <a:ext cx="5450108" cy="54501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30" y="1086834"/>
            <a:ext cx="5524457" cy="55244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0" y="108956"/>
            <a:ext cx="695874" cy="6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5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0817" y="108956"/>
            <a:ext cx="9374688" cy="939126"/>
          </a:xfrm>
        </p:spPr>
        <p:txBody>
          <a:bodyPr/>
          <a:lstStyle/>
          <a:p>
            <a:r>
              <a:rPr lang="en-US" b="1" dirty="0" smtClean="0"/>
              <a:t>PROJECT LOCATION</a:t>
            </a:r>
            <a:endParaRPr lang="es-P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062" y="951834"/>
            <a:ext cx="4922896" cy="27770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1" y="951834"/>
            <a:ext cx="4474852" cy="57856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58" y="1333230"/>
            <a:ext cx="5753100" cy="32385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823" y="1890960"/>
            <a:ext cx="5905500" cy="35147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935" y="1333230"/>
            <a:ext cx="10479323" cy="544380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0" y="108956"/>
            <a:ext cx="695874" cy="6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0817" y="108956"/>
            <a:ext cx="9374688" cy="939126"/>
          </a:xfrm>
        </p:spPr>
        <p:txBody>
          <a:bodyPr/>
          <a:lstStyle/>
          <a:p>
            <a:r>
              <a:rPr lang="en-US" b="1" dirty="0" smtClean="0"/>
              <a:t>PIURA RIVER’S EARLY WARNING SYSTEM</a:t>
            </a:r>
            <a:endParaRPr lang="es-PE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57" y="1252332"/>
            <a:ext cx="2938018" cy="24144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3" y="4395580"/>
            <a:ext cx="3160645" cy="2370484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31957" y="4000202"/>
            <a:ext cx="2938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Historical Hydrology Calibration</a:t>
            </a:r>
          </a:p>
          <a:p>
            <a:pPr algn="ctr"/>
            <a:r>
              <a:rPr lang="en-US" sz="1600" b="1" dirty="0" smtClean="0"/>
              <a:t>Satellite Info 1998 - 2017</a:t>
            </a:r>
            <a:endParaRPr lang="en-US" sz="1600" b="1" dirty="0"/>
          </a:p>
        </p:txBody>
      </p:sp>
      <p:sp>
        <p:nvSpPr>
          <p:cNvPr id="21" name="Flecha derecha 20"/>
          <p:cNvSpPr/>
          <p:nvPr/>
        </p:nvSpPr>
        <p:spPr>
          <a:xfrm>
            <a:off x="3269974" y="2322018"/>
            <a:ext cx="1083662" cy="583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Flecha doblada hacia arriba 21"/>
          <p:cNvSpPr/>
          <p:nvPr/>
        </p:nvSpPr>
        <p:spPr>
          <a:xfrm>
            <a:off x="3381288" y="3713218"/>
            <a:ext cx="1900397" cy="117653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486" y="953788"/>
            <a:ext cx="3261643" cy="2712955"/>
          </a:xfrm>
          <a:prstGeom prst="rect">
            <a:avLst/>
          </a:prstGeom>
        </p:spPr>
      </p:pic>
      <p:sp>
        <p:nvSpPr>
          <p:cNvPr id="29" name="Flecha derecha 28"/>
          <p:cNvSpPr/>
          <p:nvPr/>
        </p:nvSpPr>
        <p:spPr>
          <a:xfrm>
            <a:off x="7756470" y="2296185"/>
            <a:ext cx="1083662" cy="583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767" y="1048082"/>
            <a:ext cx="2609314" cy="2481287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701" y="4532955"/>
            <a:ext cx="1225402" cy="2017951"/>
          </a:xfrm>
          <a:prstGeom prst="rect">
            <a:avLst/>
          </a:prstGeom>
        </p:spPr>
      </p:pic>
      <p:sp>
        <p:nvSpPr>
          <p:cNvPr id="37" name="Flecha derecha 36"/>
          <p:cNvSpPr/>
          <p:nvPr/>
        </p:nvSpPr>
        <p:spPr>
          <a:xfrm rot="5400000">
            <a:off x="10096297" y="3807892"/>
            <a:ext cx="866211" cy="583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9715" y="4230381"/>
            <a:ext cx="1347333" cy="786452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8628" y="5076025"/>
            <a:ext cx="1304657" cy="920576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2399" y="5585616"/>
            <a:ext cx="2054482" cy="1168605"/>
          </a:xfrm>
          <a:prstGeom prst="rect">
            <a:avLst/>
          </a:prstGeom>
        </p:spPr>
      </p:pic>
      <p:cxnSp>
        <p:nvCxnSpPr>
          <p:cNvPr id="42" name="Conector recto de flecha 41"/>
          <p:cNvCxnSpPr>
            <a:stCxn id="36" idx="1"/>
          </p:cNvCxnSpPr>
          <p:nvPr/>
        </p:nvCxnSpPr>
        <p:spPr>
          <a:xfrm flipH="1" flipV="1">
            <a:off x="8475260" y="4763069"/>
            <a:ext cx="1441441" cy="778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>
            <a:stCxn id="36" idx="1"/>
          </p:cNvCxnSpPr>
          <p:nvPr/>
        </p:nvCxnSpPr>
        <p:spPr>
          <a:xfrm flipH="1" flipV="1">
            <a:off x="6989715" y="5536313"/>
            <a:ext cx="2926986" cy="56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>
            <a:stCxn id="36" idx="1"/>
          </p:cNvCxnSpPr>
          <p:nvPr/>
        </p:nvCxnSpPr>
        <p:spPr>
          <a:xfrm flipH="1">
            <a:off x="8919776" y="5541931"/>
            <a:ext cx="996925" cy="8662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0" y="108956"/>
            <a:ext cx="695874" cy="6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4164" y="0"/>
            <a:ext cx="9374688" cy="939126"/>
          </a:xfrm>
        </p:spPr>
        <p:txBody>
          <a:bodyPr/>
          <a:lstStyle/>
          <a:p>
            <a:r>
              <a:rPr lang="en-US" b="1" dirty="0" smtClean="0"/>
              <a:t>PIURA RIVER’S EARLY WARNING SYSTEM</a:t>
            </a:r>
            <a:endParaRPr lang="es-PE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140" t="15207" r="2800" b="9724"/>
          <a:stretch/>
        </p:blipFill>
        <p:spPr>
          <a:xfrm>
            <a:off x="605642" y="1441431"/>
            <a:ext cx="11269683" cy="541656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98869" y="979766"/>
            <a:ext cx="511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 of the Early Warning System:</a:t>
            </a:r>
            <a:endParaRPr lang="es-PE" sz="2400" b="1" dirty="0">
              <a:solidFill>
                <a:schemeClr val="accent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0" y="108956"/>
            <a:ext cx="695874" cy="6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3957" y="130998"/>
            <a:ext cx="9374688" cy="701458"/>
          </a:xfrm>
        </p:spPr>
        <p:txBody>
          <a:bodyPr/>
          <a:lstStyle/>
          <a:p>
            <a:r>
              <a:rPr lang="en-US" b="1" dirty="0" smtClean="0"/>
              <a:t>PIURA RIVER’S EARLY WARNING SYSTEM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084" y="918375"/>
            <a:ext cx="8632433" cy="57433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0" y="108956"/>
            <a:ext cx="695874" cy="6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3957" y="130998"/>
            <a:ext cx="9374688" cy="701458"/>
          </a:xfrm>
        </p:spPr>
        <p:txBody>
          <a:bodyPr/>
          <a:lstStyle/>
          <a:p>
            <a:r>
              <a:rPr lang="en-US" b="1" dirty="0" smtClean="0"/>
              <a:t>PIURA RIVER’S EARLY WARNING SYSTEM</a:t>
            </a:r>
            <a:endParaRPr lang="es-PE" dirty="0"/>
          </a:p>
        </p:txBody>
      </p:sp>
      <p:sp>
        <p:nvSpPr>
          <p:cNvPr id="7" name="Rectángulo 6"/>
          <p:cNvSpPr/>
          <p:nvPr/>
        </p:nvSpPr>
        <p:spPr>
          <a:xfrm>
            <a:off x="3098413" y="794194"/>
            <a:ext cx="4365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</a:t>
            </a:r>
            <a:r>
              <a:rPr lang="en-US" sz="3200" b="1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Experience</a:t>
            </a:r>
            <a:endParaRPr lang="es-PE" sz="3200" b="1" dirty="0">
              <a:solidFill>
                <a:schemeClr val="accent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74060" t="6374" r="10563" b="9416"/>
          <a:stretch/>
        </p:blipFill>
        <p:spPr>
          <a:xfrm>
            <a:off x="106878" y="1353788"/>
            <a:ext cx="4310743" cy="55405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77628" t="9607" r="3497" b="6141"/>
          <a:stretch/>
        </p:blipFill>
        <p:spPr>
          <a:xfrm>
            <a:off x="1140031" y="1353788"/>
            <a:ext cx="5115100" cy="55042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70789" t="8714" r="6858" b="22982"/>
          <a:stretch/>
        </p:blipFill>
        <p:spPr>
          <a:xfrm>
            <a:off x="2094237" y="1353788"/>
            <a:ext cx="7472332" cy="55042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74286" t="6790" r="13654" b="16173"/>
          <a:stretch/>
        </p:blipFill>
        <p:spPr>
          <a:xfrm>
            <a:off x="3758871" y="1363806"/>
            <a:ext cx="4241129" cy="549419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73947" t="10584" r="3496" b="16901"/>
          <a:stretch/>
        </p:blipFill>
        <p:spPr>
          <a:xfrm>
            <a:off x="5158783" y="1420693"/>
            <a:ext cx="6852590" cy="54473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0" y="108956"/>
            <a:ext cx="695874" cy="6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399</TotalTime>
  <Words>67</Words>
  <Application>Microsoft Office PowerPoint</Application>
  <PresentationFormat>Panorámica</PresentationFormat>
  <Paragraphs>17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Tw Cen MT</vt:lpstr>
      <vt:lpstr>Gota</vt:lpstr>
      <vt:lpstr>RESILIENCE AGAINST NATURAL DISASTERS: PIURA RIVER’S EARLY WARNING SYSTEM</vt:lpstr>
      <vt:lpstr>Sustainable Development Goals (SDGs) </vt:lpstr>
      <vt:lpstr>PROJECT LOCATION</vt:lpstr>
      <vt:lpstr>PIURA RIVER’S EARLY WARNING SYSTEM</vt:lpstr>
      <vt:lpstr>PIURA RIVER’S EARLY WARNING SYSTEM</vt:lpstr>
      <vt:lpstr>PIURA RIVER’S EARLY WARNING SYSTEM</vt:lpstr>
      <vt:lpstr>PIURA RIVER’S EARLY WARNING SYSTEM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RESILIENCE AGAINST NATURAL DISASTERS: PIURA RIVER’S EARLY WARNING SYSTEM</dc:title>
  <dc:creator>usuario</dc:creator>
  <cp:lastModifiedBy>Lizett Paola Lopez Suarez</cp:lastModifiedBy>
  <cp:revision>25</cp:revision>
  <dcterms:created xsi:type="dcterms:W3CDTF">2018-02-18T00:04:46Z</dcterms:created>
  <dcterms:modified xsi:type="dcterms:W3CDTF">2018-03-01T00:15:13Z</dcterms:modified>
</cp:coreProperties>
</file>