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43" r:id="rId2"/>
    <p:sldId id="256" r:id="rId3"/>
    <p:sldId id="542" r:id="rId4"/>
    <p:sldId id="258" r:id="rId5"/>
    <p:sldId id="259" r:id="rId6"/>
    <p:sldId id="260" r:id="rId7"/>
    <p:sldId id="261" r:id="rId8"/>
    <p:sldId id="545" r:id="rId9"/>
    <p:sldId id="544" r:id="rId10"/>
    <p:sldId id="54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o Viscarra" initials="MV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1A1A"/>
    <a:srgbClr val="CA1E27"/>
    <a:srgbClr val="96979B"/>
    <a:srgbClr val="C00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7" autoAdjust="0"/>
    <p:restoredTop sz="81899" autoAdjust="0"/>
  </p:normalViewPr>
  <p:slideViewPr>
    <p:cSldViewPr snapToGrid="0" snapToObjects="1">
      <p:cViewPr varScale="1">
        <p:scale>
          <a:sx n="87" d="100"/>
          <a:sy n="87" d="100"/>
        </p:scale>
        <p:origin x="896" y="200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284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commentAuthors" Target="commentAuthor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14T13:20:44.959" idx="4">
    <p:pos x="10" y="10"/>
    <p:text>Entiendo el mensaje, pero debemos utilizar mejor el slide...mejor poner SShots completos. No se entienden las imégenes.</p:text>
    <p:extLst>
      <p:ext uri="{C676402C-5697-4E1C-873F-D02D1690AC5C}">
        <p15:threadingInfo xmlns:p15="http://schemas.microsoft.com/office/powerpoint/2012/main" timeZoneBias="3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14T13:22:10.103" idx="5">
    <p:pos x="10" y="10"/>
    <p:text>¿Qué tal incluir un video de 20 segundo mostrando lo que se puede hacer con las pantallas GIS?...sería súper cool!!!</p:text>
    <p:extLst>
      <p:ext uri="{C676402C-5697-4E1C-873F-D02D1690AC5C}">
        <p15:threadingInfo xmlns:p15="http://schemas.microsoft.com/office/powerpoint/2012/main" timeZoneBias="3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E1944-97E5-264B-A7B5-90C951C05A87}" type="datetimeFigureOut">
              <a:rPr lang="en-US" smtClean="0"/>
              <a:t>4/14/18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553E5-177F-B94F-8043-42DD140C0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91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89C50-BDC9-2A48-BA50-D2635C5A8D28}" type="datetimeFigureOut">
              <a:rPr lang="en-US" smtClean="0"/>
              <a:t>4/14/18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7E846-99FA-8546-92CB-D510E516C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34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7E846-99FA-8546-92CB-D510E516CC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s-GT" noProof="0" dirty="0" smtClean="0"/>
              <a:t>Breve</a:t>
            </a:r>
            <a:r>
              <a:rPr lang="es-GT" baseline="0" noProof="0" dirty="0" smtClean="0"/>
              <a:t> explicación de qué son los sistemas de información y cómo consideramos que pueden aportar a mejorar las estrategias de prevención de violencia. </a:t>
            </a:r>
          </a:p>
          <a:p>
            <a:pPr marL="171450" indent="-171450">
              <a:buFont typeface="Arial" charset="0"/>
              <a:buChar char="•"/>
            </a:pPr>
            <a:r>
              <a:rPr lang="es-GT" baseline="0" noProof="0" dirty="0" smtClean="0"/>
              <a:t>Breve explicación de qué es CONVIVIMOS, en cuántos municipios trabaja y sus principales intervenciones.</a:t>
            </a:r>
            <a:endParaRPr lang="es-GT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6FD6-2BC1-5A44-8347-083286FE08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0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noProof="0" dirty="0" smtClean="0"/>
              <a:t>Breve</a:t>
            </a:r>
            <a:r>
              <a:rPr lang="es-GT" baseline="0" noProof="0" dirty="0" smtClean="0"/>
              <a:t> explicación de que es la ciencia de datos y su aplicación en ciencias sociales.</a:t>
            </a:r>
            <a:endParaRPr lang="es-GT" noProof="0" dirty="0" smtClean="0"/>
          </a:p>
          <a:p>
            <a:endParaRPr lang="es-GT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7E846-99FA-8546-92CB-D510E516CC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7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s-GT" noProof="0" dirty="0" smtClean="0"/>
              <a:t>¿Qué es el sistema de información de CONVIVIMOS</a:t>
            </a:r>
            <a:r>
              <a:rPr lang="es-GT" baseline="0" noProof="0" dirty="0" smtClean="0"/>
              <a:t> y qué se buscaba al desarrollarlo?</a:t>
            </a:r>
            <a:r>
              <a:rPr lang="es-GT" noProof="0" dirty="0" smtClean="0"/>
              <a:t> </a:t>
            </a:r>
            <a:endParaRPr lang="es-G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6FD6-2BC1-5A44-8347-083286FE08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06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s-GT" noProof="0" dirty="0" smtClean="0"/>
              <a:t>Principales funcionalidades del sistema y de qué forma se está utilizando.</a:t>
            </a:r>
            <a:r>
              <a:rPr lang="es-GT" baseline="0" noProof="0" dirty="0" smtClean="0"/>
              <a:t> </a:t>
            </a:r>
            <a:endParaRPr lang="es-G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6FD6-2BC1-5A44-8347-083286FE08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6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s-GT" noProof="0" dirty="0" smtClean="0"/>
              <a:t>¿De qué forma manipulamos</a:t>
            </a:r>
            <a:r>
              <a:rPr lang="es-GT" baseline="0" noProof="0" dirty="0" smtClean="0"/>
              <a:t> los datos de las intervenciones del proyecto en mapas y realizamos cruces con los datos de actos delictivos capturados por fuentes oficiales del gobierno local y nacional?</a:t>
            </a:r>
            <a:endParaRPr lang="es-G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6FD6-2BC1-5A44-8347-083286FE08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2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s-GT" dirty="0" smtClean="0"/>
              <a:t>¿De</a:t>
            </a:r>
            <a:r>
              <a:rPr lang="es-GT" baseline="0" dirty="0" smtClean="0"/>
              <a:t> qué forma los datos pueden apoyar a os tomadores de </a:t>
            </a:r>
            <a:r>
              <a:rPr lang="es-GT" baseline="0" noProof="0" dirty="0" smtClean="0"/>
              <a:t>decisiones</a:t>
            </a:r>
            <a:r>
              <a:rPr lang="es-GT" baseline="0" dirty="0" smtClean="0"/>
              <a:t> a focalizar intervenciones o a modificar estrategias para realizar acciones más efectivas?</a:t>
            </a:r>
            <a:endParaRPr lang="es-G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26FD6-2BC1-5A44-8347-083286FE08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5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file://localhost/Users/mmarosz/Desktop/GoGoGo/MC_BRAND/11.%20Final%20Logo%20Files/MCbrand_Logo_Horizontal/Digital/MCbrand_Logo_Horizontal_White.pn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file://localhost/Users/mmarosz/Desktop/GoGoGo/MC_NEW_BRAND/11.%20Final%20Logo%20Files/Horizontal/Digital/MCbrand_Logo_Horizontal_PMS_186_PC.png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file://localhost/Users/mmarosz/Desktop/GoGoGo/MC_NEW_BRAND/11.%20Final%20Logo%20Files/Horizontal/Digital/MCbrand_Logo_Horizontal_PMS_186_PC.png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file://localhost/Users/mmarosz/Desktop/GoGoGo/MC_NEW_BRAND/11.%20Final%20Logo%20Files/Horizontal/Digital/MCbrand_Logo_Horizontal_White.png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file://localhost/Users/mmarosz/Desktop/GoGoGo/MC_NEW_BRAND/11.%20Final%20Logo%20Files/Horizontal/Digital/MCbrand_Logo_Horizontal_PMS_186_PC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/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6731"/>
            <a:ext cx="8229600" cy="1021541"/>
          </a:xfrm>
        </p:spPr>
        <p:txBody>
          <a:bodyPr/>
          <a:lstStyle>
            <a:lvl1pPr algn="ctr">
              <a:defRPr sz="13000" b="1" i="1" cap="none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MCbrand_Logo_Horizontal_White.png" descr="/Users/mmarosz/Desktop/GoGoGo/MC_BRAND/11. Final Logo Files/MCbrand_Logo_Horizontal/Digital/MCbrand_Logo_Horizontal_White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44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9938"/>
            <a:ext cx="3941445" cy="3941762"/>
          </a:xfrm>
        </p:spPr>
        <p:txBody>
          <a:bodyPr>
            <a:noAutofit/>
          </a:bodyPr>
          <a:lstStyle>
            <a:lvl1pPr marL="228600" indent="-228600">
              <a:spcBef>
                <a:spcPts val="1200"/>
              </a:spcBef>
              <a:buSzPct val="100000"/>
              <a:defRPr/>
            </a:lvl1pPr>
            <a:lvl2pPr marL="522288" indent="-234950">
              <a:buFont typeface="Arial" charset="0"/>
              <a:buChar char="•"/>
              <a:tabLst/>
              <a:defRPr/>
            </a:lvl2pPr>
            <a:lvl3pPr marL="863600" indent="-234950">
              <a:tabLst/>
              <a:defRPr/>
            </a:lvl3pPr>
            <a:lvl4pPr marL="1204913" indent="-22383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754880" y="2039938"/>
            <a:ext cx="3931920" cy="3941762"/>
          </a:xfrm>
        </p:spPr>
        <p:txBody>
          <a:bodyPr>
            <a:noAutofit/>
          </a:bodyPr>
          <a:lstStyle>
            <a:lvl1pPr marL="228600" indent="-228600">
              <a:spcBef>
                <a:spcPts val="1200"/>
              </a:spcBef>
              <a:buSzPct val="120000"/>
              <a:defRPr/>
            </a:lvl1pPr>
            <a:lvl2pPr marL="522288" indent="-234950">
              <a:buFont typeface="Arial" charset="0"/>
              <a:buChar char="•"/>
              <a:tabLst/>
              <a:defRPr/>
            </a:lvl2pPr>
            <a:lvl3pPr marL="863600" indent="-234950">
              <a:tabLst/>
              <a:defRPr/>
            </a:lvl3pPr>
            <a:lvl4pPr marL="1204913" indent="-22383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94814"/>
            <a:ext cx="8229600" cy="103398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91619"/>
            <a:ext cx="8229600" cy="21272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cap="all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2 Columns/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9938"/>
            <a:ext cx="3941445" cy="3941762"/>
          </a:xfrm>
        </p:spPr>
        <p:txBody>
          <a:bodyPr>
            <a:noAutofit/>
          </a:bodyPr>
          <a:lstStyle>
            <a:lvl1pPr marL="228600" indent="-228600">
              <a:spcBef>
                <a:spcPts val="1200"/>
              </a:spcBef>
              <a:buSzPct val="100000"/>
              <a:defRPr/>
            </a:lvl1pPr>
            <a:lvl2pPr marL="522288" indent="-234950">
              <a:buFont typeface="Arial" charset="0"/>
              <a:buChar char="•"/>
              <a:tabLst/>
              <a:defRPr/>
            </a:lvl2pPr>
            <a:lvl3pPr marL="863600" indent="-234950">
              <a:tabLst/>
              <a:defRPr/>
            </a:lvl3pPr>
            <a:lvl4pPr marL="1204913" indent="-22383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754880" y="2039938"/>
            <a:ext cx="3931920" cy="3941762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82880" tIns="182880" rIns="182880" bIns="182880" anchor="ctr" anchorCtr="0">
            <a:noAutofit/>
          </a:bodyPr>
          <a:lstStyle>
            <a:lvl1pPr marL="0" indent="0">
              <a:spcBef>
                <a:spcPts val="1200"/>
              </a:spcBef>
              <a:buSzPct val="120000"/>
              <a:buFontTx/>
              <a:buNone/>
              <a:defRPr sz="24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 marL="287338" indent="0">
              <a:buFontTx/>
              <a:buNone/>
              <a:tabLst/>
              <a:defRPr b="1" i="1">
                <a:latin typeface="Times New Roman"/>
                <a:cs typeface="Times New Roman"/>
              </a:defRPr>
            </a:lvl2pPr>
            <a:lvl3pPr marL="628650" indent="0">
              <a:buFontTx/>
              <a:buNone/>
              <a:tabLst/>
              <a:defRPr b="1" i="1">
                <a:latin typeface="Times New Roman"/>
                <a:cs typeface="Times New Roman"/>
              </a:defRPr>
            </a:lvl3pPr>
            <a:lvl4pPr marL="981075" indent="0">
              <a:buFontTx/>
              <a:buNone/>
              <a:tabLst/>
              <a:defRPr b="1" i="1">
                <a:latin typeface="Times New Roman"/>
                <a:cs typeface="Times New Roman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94814"/>
            <a:ext cx="8229600" cy="10339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91619"/>
            <a:ext cx="8229600" cy="21272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cap="all" baseline="0">
                <a:solidFill>
                  <a:srgbClr val="8F95A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039938"/>
            <a:ext cx="4419600" cy="3942292"/>
          </a:xfrm>
        </p:spPr>
        <p:txBody>
          <a:bodyPr>
            <a:noAutofit/>
          </a:bodyPr>
          <a:lstStyle>
            <a:lvl1pPr marL="228600" indent="-228600">
              <a:spcBef>
                <a:spcPts val="1200"/>
              </a:spcBef>
              <a:buSzPct val="100000"/>
              <a:defRPr/>
            </a:lvl1pPr>
            <a:lvl2pPr marL="522288" indent="-234950">
              <a:buFont typeface="Arial" charset="0"/>
              <a:buChar char="•"/>
              <a:tabLst/>
              <a:defRPr/>
            </a:lvl2pPr>
            <a:lvl3pPr marL="863600" indent="-234950">
              <a:tabLst/>
              <a:defRPr/>
            </a:lvl3pPr>
            <a:lvl4pPr marL="1204913" indent="-223838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94814"/>
            <a:ext cx="8229600" cy="105938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91619"/>
            <a:ext cx="8229600" cy="21272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cap="all" baseline="0">
                <a:solidFill>
                  <a:srgbClr val="8F95A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5148263" y="2039937"/>
            <a:ext cx="3538537" cy="19986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5148264" y="4191000"/>
            <a:ext cx="1642003" cy="163966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951133" y="4191000"/>
            <a:ext cx="1735667" cy="163966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2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5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Wide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4017432" y="0"/>
            <a:ext cx="5126568" cy="6858000"/>
          </a:xfrm>
          <a:custGeom>
            <a:avLst/>
            <a:gdLst>
              <a:gd name="connsiteX0" fmla="*/ 0 w 5126568"/>
              <a:gd name="connsiteY0" fmla="*/ 0 h 6858000"/>
              <a:gd name="connsiteX1" fmla="*/ 2535768 w 5126568"/>
              <a:gd name="connsiteY1" fmla="*/ 0 h 6858000"/>
              <a:gd name="connsiteX2" fmla="*/ 4114800 w 5126568"/>
              <a:gd name="connsiteY2" fmla="*/ 0 h 6858000"/>
              <a:gd name="connsiteX3" fmla="*/ 5126568 w 5126568"/>
              <a:gd name="connsiteY3" fmla="*/ 0 h 6858000"/>
              <a:gd name="connsiteX4" fmla="*/ 5126568 w 5126568"/>
              <a:gd name="connsiteY4" fmla="*/ 6858000 h 6858000"/>
              <a:gd name="connsiteX5" fmla="*/ 4114800 w 5126568"/>
              <a:gd name="connsiteY5" fmla="*/ 6858000 h 6858000"/>
              <a:gd name="connsiteX6" fmla="*/ 2535768 w 5126568"/>
              <a:gd name="connsiteY6" fmla="*/ 6858000 h 6858000"/>
              <a:gd name="connsiteX7" fmla="*/ 0 w 5126568"/>
              <a:gd name="connsiteY7" fmla="*/ 6858000 h 6858000"/>
              <a:gd name="connsiteX8" fmla="*/ 1061832 w 5126568"/>
              <a:gd name="connsiteY8" fmla="*/ 3429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6568" h="6858000">
                <a:moveTo>
                  <a:pt x="0" y="0"/>
                </a:moveTo>
                <a:lnTo>
                  <a:pt x="2535768" y="0"/>
                </a:lnTo>
                <a:lnTo>
                  <a:pt x="4114800" y="0"/>
                </a:lnTo>
                <a:lnTo>
                  <a:pt x="5126568" y="0"/>
                </a:lnTo>
                <a:lnTo>
                  <a:pt x="5126568" y="6858000"/>
                </a:lnTo>
                <a:lnTo>
                  <a:pt x="4114800" y="6858000"/>
                </a:lnTo>
                <a:lnTo>
                  <a:pt x="2535768" y="6858000"/>
                </a:lnTo>
                <a:lnTo>
                  <a:pt x="0" y="6858000"/>
                </a:lnTo>
                <a:lnTo>
                  <a:pt x="1061832" y="3429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Font typeface="Arial" charset="0"/>
              <a:buNone/>
              <a:defRPr/>
            </a:lvl1pPr>
          </a:lstStyle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039938"/>
            <a:ext cx="3941445" cy="3941762"/>
          </a:xfrm>
        </p:spPr>
        <p:txBody>
          <a:bodyPr>
            <a:noAutofit/>
          </a:bodyPr>
          <a:lstStyle>
            <a:lvl1pPr marL="228600" indent="-228600">
              <a:spcBef>
                <a:spcPts val="1200"/>
              </a:spcBef>
              <a:buSzPct val="100000"/>
              <a:defRPr/>
            </a:lvl1pPr>
            <a:lvl2pPr marL="522288" indent="-234950">
              <a:buFont typeface="Arial" charset="0"/>
              <a:buChar char="•"/>
              <a:tabLst/>
              <a:defRPr/>
            </a:lvl2pPr>
            <a:lvl3pPr marL="863600" indent="-234950">
              <a:tabLst/>
              <a:defRPr/>
            </a:lvl3pPr>
            <a:lvl4pPr marL="1204913" indent="-22383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94814"/>
            <a:ext cx="3941445" cy="103398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91619"/>
            <a:ext cx="3581400" cy="21272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cap="all" baseline="0">
                <a:solidFill>
                  <a:srgbClr val="8F95A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340" y="615624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45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arrow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20"/>
          </p:nvPr>
        </p:nvSpPr>
        <p:spPr>
          <a:xfrm>
            <a:off x="6929614" y="0"/>
            <a:ext cx="2214386" cy="6858000"/>
          </a:xfrm>
          <a:custGeom>
            <a:avLst/>
            <a:gdLst>
              <a:gd name="connsiteX0" fmla="*/ 0 w 2214386"/>
              <a:gd name="connsiteY0" fmla="*/ 0 h 6858000"/>
              <a:gd name="connsiteX1" fmla="*/ 2214386 w 2214386"/>
              <a:gd name="connsiteY1" fmla="*/ 0 h 6858000"/>
              <a:gd name="connsiteX2" fmla="*/ 2214386 w 2214386"/>
              <a:gd name="connsiteY2" fmla="*/ 6858000 h 6858000"/>
              <a:gd name="connsiteX3" fmla="*/ 0 w 2214386"/>
              <a:gd name="connsiteY3" fmla="*/ 6858000 h 6858000"/>
              <a:gd name="connsiteX4" fmla="*/ 1061832 w 2214386"/>
              <a:gd name="connsiteY4" fmla="*/ 3429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4386" h="6858000">
                <a:moveTo>
                  <a:pt x="0" y="0"/>
                </a:moveTo>
                <a:lnTo>
                  <a:pt x="2214386" y="0"/>
                </a:lnTo>
                <a:lnTo>
                  <a:pt x="2214386" y="6858000"/>
                </a:lnTo>
                <a:lnTo>
                  <a:pt x="0" y="6858000"/>
                </a:lnTo>
                <a:lnTo>
                  <a:pt x="1061832" y="3429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Font typeface="Arial" charset="0"/>
              <a:buNone/>
              <a:defRPr/>
            </a:lvl1pPr>
          </a:lstStyle>
          <a:p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2039938"/>
            <a:ext cx="6236566" cy="3941762"/>
          </a:xfrm>
        </p:spPr>
        <p:txBody>
          <a:bodyPr>
            <a:noAutofit/>
          </a:bodyPr>
          <a:lstStyle>
            <a:lvl1pPr marL="228600" indent="-228600">
              <a:spcBef>
                <a:spcPts val="1200"/>
              </a:spcBef>
              <a:buSzPct val="100000"/>
              <a:defRPr/>
            </a:lvl1pPr>
            <a:lvl2pPr marL="522288" indent="-234950">
              <a:buFont typeface="Arial" charset="0"/>
              <a:buChar char="•"/>
              <a:tabLst/>
              <a:defRPr/>
            </a:lvl2pPr>
            <a:lvl3pPr marL="863600" indent="-234950">
              <a:tabLst/>
              <a:defRPr/>
            </a:lvl3pPr>
            <a:lvl4pPr marL="1204913" indent="-22383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94814"/>
            <a:ext cx="6236566" cy="103398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91619"/>
            <a:ext cx="6236566" cy="21272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cap="all" baseline="0">
                <a:solidFill>
                  <a:srgbClr val="8F95A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282" y="615624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7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Red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916371"/>
            <a:ext cx="8229600" cy="1021541"/>
          </a:xfrm>
        </p:spPr>
        <p:txBody>
          <a:bodyPr anchor="ctr"/>
          <a:lstStyle>
            <a:lvl1pPr algn="ctr">
              <a:defRPr sz="8000" b="1" i="1" cap="none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1083226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Red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-1195580" y="0"/>
            <a:ext cx="2670586" cy="6858000"/>
          </a:xfrm>
          <a:custGeom>
            <a:avLst/>
            <a:gdLst>
              <a:gd name="connsiteX0" fmla="*/ 0 w 2670586"/>
              <a:gd name="connsiteY0" fmla="*/ 0 h 6858000"/>
              <a:gd name="connsiteX1" fmla="*/ 263095 w 2670586"/>
              <a:gd name="connsiteY1" fmla="*/ 0 h 6858000"/>
              <a:gd name="connsiteX2" fmla="*/ 273543 w 2670586"/>
              <a:gd name="connsiteY2" fmla="*/ 0 h 6858000"/>
              <a:gd name="connsiteX3" fmla="*/ 537606 w 2670586"/>
              <a:gd name="connsiteY3" fmla="*/ 0 h 6858000"/>
              <a:gd name="connsiteX4" fmla="*/ 1608754 w 2670586"/>
              <a:gd name="connsiteY4" fmla="*/ 0 h 6858000"/>
              <a:gd name="connsiteX5" fmla="*/ 2670586 w 2670586"/>
              <a:gd name="connsiteY5" fmla="*/ 3429001 h 6858000"/>
              <a:gd name="connsiteX6" fmla="*/ 1608754 w 2670586"/>
              <a:gd name="connsiteY6" fmla="*/ 6858000 h 6858000"/>
              <a:gd name="connsiteX7" fmla="*/ 537606 w 2670586"/>
              <a:gd name="connsiteY7" fmla="*/ 6858000 h 6858000"/>
              <a:gd name="connsiteX8" fmla="*/ 273543 w 2670586"/>
              <a:gd name="connsiteY8" fmla="*/ 6858000 h 6858000"/>
              <a:gd name="connsiteX9" fmla="*/ 263095 w 2670586"/>
              <a:gd name="connsiteY9" fmla="*/ 6858000 h 6858000"/>
              <a:gd name="connsiteX10" fmla="*/ 0 w 2670586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0586" h="6858000">
                <a:moveTo>
                  <a:pt x="0" y="0"/>
                </a:moveTo>
                <a:lnTo>
                  <a:pt x="263095" y="0"/>
                </a:lnTo>
                <a:lnTo>
                  <a:pt x="273543" y="0"/>
                </a:lnTo>
                <a:lnTo>
                  <a:pt x="537606" y="0"/>
                </a:lnTo>
                <a:lnTo>
                  <a:pt x="1608754" y="0"/>
                </a:lnTo>
                <a:lnTo>
                  <a:pt x="2670586" y="3429001"/>
                </a:lnTo>
                <a:lnTo>
                  <a:pt x="1608754" y="6858000"/>
                </a:lnTo>
                <a:lnTo>
                  <a:pt x="537606" y="6858000"/>
                </a:lnTo>
                <a:lnTo>
                  <a:pt x="273543" y="6858000"/>
                </a:lnTo>
                <a:lnTo>
                  <a:pt x="2630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032000" y="2798756"/>
            <a:ext cx="6654799" cy="1265244"/>
          </a:xfrm>
        </p:spPr>
        <p:txBody>
          <a:bodyPr anchor="t"/>
          <a:lstStyle>
            <a:lvl1pPr algn="ctr">
              <a:lnSpc>
                <a:spcPct val="90000"/>
              </a:lnSpc>
              <a:defRPr sz="8000" b="1" i="1" cap="none" baseline="0">
                <a:solidFill>
                  <a:schemeClr val="tx2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 userDrawn="1"/>
        </p:nvSpPr>
        <p:spPr>
          <a:xfrm>
            <a:off x="0" y="0"/>
            <a:ext cx="5074920" cy="6873240"/>
          </a:xfrm>
          <a:custGeom>
            <a:avLst/>
            <a:gdLst>
              <a:gd name="connsiteX0" fmla="*/ 0 w 4008120"/>
              <a:gd name="connsiteY0" fmla="*/ 0 h 6858000"/>
              <a:gd name="connsiteX1" fmla="*/ 2004060 w 4008120"/>
              <a:gd name="connsiteY1" fmla="*/ 0 h 6858000"/>
              <a:gd name="connsiteX2" fmla="*/ 4008120 w 4008120"/>
              <a:gd name="connsiteY2" fmla="*/ 3429000 h 6858000"/>
              <a:gd name="connsiteX3" fmla="*/ 2004060 w 4008120"/>
              <a:gd name="connsiteY3" fmla="*/ 6858000 h 6858000"/>
              <a:gd name="connsiteX4" fmla="*/ 0 w 4008120"/>
              <a:gd name="connsiteY4" fmla="*/ 6858000 h 6858000"/>
              <a:gd name="connsiteX5" fmla="*/ 0 w 4008120"/>
              <a:gd name="connsiteY5" fmla="*/ 0 h 6858000"/>
              <a:gd name="connsiteX0" fmla="*/ 0 w 5074920"/>
              <a:gd name="connsiteY0" fmla="*/ 0 h 6858000"/>
              <a:gd name="connsiteX1" fmla="*/ 2004060 w 5074920"/>
              <a:gd name="connsiteY1" fmla="*/ 0 h 6858000"/>
              <a:gd name="connsiteX2" fmla="*/ 5074920 w 5074920"/>
              <a:gd name="connsiteY2" fmla="*/ 3444240 h 6858000"/>
              <a:gd name="connsiteX3" fmla="*/ 2004060 w 5074920"/>
              <a:gd name="connsiteY3" fmla="*/ 6858000 h 6858000"/>
              <a:gd name="connsiteX4" fmla="*/ 0 w 5074920"/>
              <a:gd name="connsiteY4" fmla="*/ 6858000 h 6858000"/>
              <a:gd name="connsiteX5" fmla="*/ 0 w 5074920"/>
              <a:gd name="connsiteY5" fmla="*/ 0 h 6858000"/>
              <a:gd name="connsiteX0" fmla="*/ 0 w 5074920"/>
              <a:gd name="connsiteY0" fmla="*/ 0 h 6858000"/>
              <a:gd name="connsiteX1" fmla="*/ 4015740 w 5074920"/>
              <a:gd name="connsiteY1" fmla="*/ 15240 h 6858000"/>
              <a:gd name="connsiteX2" fmla="*/ 5074920 w 5074920"/>
              <a:gd name="connsiteY2" fmla="*/ 3444240 h 6858000"/>
              <a:gd name="connsiteX3" fmla="*/ 2004060 w 5074920"/>
              <a:gd name="connsiteY3" fmla="*/ 6858000 h 6858000"/>
              <a:gd name="connsiteX4" fmla="*/ 0 w 5074920"/>
              <a:gd name="connsiteY4" fmla="*/ 6858000 h 6858000"/>
              <a:gd name="connsiteX5" fmla="*/ 0 w 5074920"/>
              <a:gd name="connsiteY5" fmla="*/ 0 h 6858000"/>
              <a:gd name="connsiteX0" fmla="*/ 0 w 5074920"/>
              <a:gd name="connsiteY0" fmla="*/ 0 h 6873240"/>
              <a:gd name="connsiteX1" fmla="*/ 4015740 w 5074920"/>
              <a:gd name="connsiteY1" fmla="*/ 15240 h 6873240"/>
              <a:gd name="connsiteX2" fmla="*/ 5074920 w 5074920"/>
              <a:gd name="connsiteY2" fmla="*/ 3444240 h 6873240"/>
              <a:gd name="connsiteX3" fmla="*/ 4015740 w 5074920"/>
              <a:gd name="connsiteY3" fmla="*/ 6873240 h 6873240"/>
              <a:gd name="connsiteX4" fmla="*/ 0 w 5074920"/>
              <a:gd name="connsiteY4" fmla="*/ 6858000 h 6873240"/>
              <a:gd name="connsiteX5" fmla="*/ 0 w 5074920"/>
              <a:gd name="connsiteY5" fmla="*/ 0 h 687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74920" h="6873240">
                <a:moveTo>
                  <a:pt x="0" y="0"/>
                </a:moveTo>
                <a:lnTo>
                  <a:pt x="4015740" y="15240"/>
                </a:lnTo>
                <a:lnTo>
                  <a:pt x="5074920" y="3444240"/>
                </a:lnTo>
                <a:lnTo>
                  <a:pt x="4015740" y="687324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Cbrand_Logo_Vertical_PMS_186_P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184" y="2012979"/>
            <a:ext cx="1541541" cy="1987521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1948" y="4656525"/>
            <a:ext cx="4038013" cy="321874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400" b="1" cap="all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Contact Name</a:t>
            </a:r>
          </a:p>
        </p:txBody>
      </p:sp>
      <p:sp>
        <p:nvSpPr>
          <p:cNvPr id="6" name="Text Placeholder 41"/>
          <p:cNvSpPr>
            <a:spLocks noGrp="1"/>
          </p:cNvSpPr>
          <p:nvPr>
            <p:ph type="body" sz="quarter" idx="19" hasCustomPrompt="1"/>
          </p:nvPr>
        </p:nvSpPr>
        <p:spPr>
          <a:xfrm>
            <a:off x="4861836" y="4978399"/>
            <a:ext cx="4038236" cy="119380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 typeface="Arial" charset="0"/>
              <a:buNone/>
              <a:defRPr sz="1200" baseline="0"/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 err="1"/>
              <a:t>email@mercycorps.org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20056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5057819" cy="6858000"/>
          </a:xfrm>
          <a:custGeom>
            <a:avLst/>
            <a:gdLst>
              <a:gd name="connsiteX0" fmla="*/ 0 w 5057819"/>
              <a:gd name="connsiteY0" fmla="*/ 0 h 6858000"/>
              <a:gd name="connsiteX1" fmla="*/ 764166 w 5057819"/>
              <a:gd name="connsiteY1" fmla="*/ 0 h 6858000"/>
              <a:gd name="connsiteX2" fmla="*/ 1589628 w 5057819"/>
              <a:gd name="connsiteY2" fmla="*/ 0 h 6858000"/>
              <a:gd name="connsiteX3" fmla="*/ 1618548 w 5057819"/>
              <a:gd name="connsiteY3" fmla="*/ 0 h 6858000"/>
              <a:gd name="connsiteX4" fmla="*/ 1646238 w 5057819"/>
              <a:gd name="connsiteY4" fmla="*/ 0 h 6858000"/>
              <a:gd name="connsiteX5" fmla="*/ 2660776 w 5057819"/>
              <a:gd name="connsiteY5" fmla="*/ 0 h 6858000"/>
              <a:gd name="connsiteX6" fmla="*/ 2924839 w 5057819"/>
              <a:gd name="connsiteY6" fmla="*/ 0 h 6858000"/>
              <a:gd name="connsiteX7" fmla="*/ 3995987 w 5057819"/>
              <a:gd name="connsiteY7" fmla="*/ 0 h 6858000"/>
              <a:gd name="connsiteX8" fmla="*/ 5057819 w 5057819"/>
              <a:gd name="connsiteY8" fmla="*/ 3429001 h 6858000"/>
              <a:gd name="connsiteX9" fmla="*/ 3995987 w 5057819"/>
              <a:gd name="connsiteY9" fmla="*/ 6858000 h 6858000"/>
              <a:gd name="connsiteX10" fmla="*/ 2924839 w 5057819"/>
              <a:gd name="connsiteY10" fmla="*/ 6858000 h 6858000"/>
              <a:gd name="connsiteX11" fmla="*/ 2660776 w 5057819"/>
              <a:gd name="connsiteY11" fmla="*/ 6858000 h 6858000"/>
              <a:gd name="connsiteX12" fmla="*/ 1646238 w 5057819"/>
              <a:gd name="connsiteY12" fmla="*/ 6858000 h 6858000"/>
              <a:gd name="connsiteX13" fmla="*/ 1618548 w 5057819"/>
              <a:gd name="connsiteY13" fmla="*/ 6858000 h 6858000"/>
              <a:gd name="connsiteX14" fmla="*/ 1589628 w 5057819"/>
              <a:gd name="connsiteY14" fmla="*/ 6858000 h 6858000"/>
              <a:gd name="connsiteX15" fmla="*/ 764166 w 5057819"/>
              <a:gd name="connsiteY15" fmla="*/ 6858000 h 6858000"/>
              <a:gd name="connsiteX16" fmla="*/ 0 w 5057819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57819" h="6858000">
                <a:moveTo>
                  <a:pt x="0" y="0"/>
                </a:moveTo>
                <a:lnTo>
                  <a:pt x="764166" y="0"/>
                </a:lnTo>
                <a:lnTo>
                  <a:pt x="1589628" y="0"/>
                </a:lnTo>
                <a:lnTo>
                  <a:pt x="1618548" y="0"/>
                </a:lnTo>
                <a:lnTo>
                  <a:pt x="1646238" y="0"/>
                </a:lnTo>
                <a:lnTo>
                  <a:pt x="2660776" y="0"/>
                </a:lnTo>
                <a:lnTo>
                  <a:pt x="2924839" y="0"/>
                </a:lnTo>
                <a:lnTo>
                  <a:pt x="3995987" y="0"/>
                </a:lnTo>
                <a:lnTo>
                  <a:pt x="5057819" y="3429001"/>
                </a:lnTo>
                <a:lnTo>
                  <a:pt x="3995987" y="6858000"/>
                </a:lnTo>
                <a:lnTo>
                  <a:pt x="2924839" y="6858000"/>
                </a:lnTo>
                <a:lnTo>
                  <a:pt x="2660776" y="6858000"/>
                </a:lnTo>
                <a:lnTo>
                  <a:pt x="1646238" y="6858000"/>
                </a:lnTo>
                <a:lnTo>
                  <a:pt x="1618548" y="6858000"/>
                </a:lnTo>
                <a:lnTo>
                  <a:pt x="1589628" y="6858000"/>
                </a:lnTo>
                <a:lnTo>
                  <a:pt x="76416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l">
              <a:buFont typeface="Arial" charset="0"/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6" name="Picture 5" descr="MCbrand_Logo_Vertical_PMS_186_P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184" y="2012979"/>
            <a:ext cx="1541541" cy="1987521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1948" y="4656525"/>
            <a:ext cx="4038013" cy="321874"/>
          </a:xfr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1400" b="1" cap="all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Contact Name</a:t>
            </a:r>
          </a:p>
        </p:txBody>
      </p:sp>
      <p:sp>
        <p:nvSpPr>
          <p:cNvPr id="8" name="Text Placeholder 41"/>
          <p:cNvSpPr>
            <a:spLocks noGrp="1"/>
          </p:cNvSpPr>
          <p:nvPr>
            <p:ph type="body" sz="quarter" idx="19" hasCustomPrompt="1"/>
          </p:nvPr>
        </p:nvSpPr>
        <p:spPr>
          <a:xfrm>
            <a:off x="4861836" y="4978399"/>
            <a:ext cx="4038236" cy="1193801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 typeface="Arial" charset="0"/>
              <a:buNone/>
              <a:defRPr sz="1200" baseline="0"/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 err="1"/>
              <a:t>email@mercycorps.org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62803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9"/>
          </p:nvPr>
        </p:nvSpPr>
        <p:spPr>
          <a:xfrm>
            <a:off x="1665625" y="2132472"/>
            <a:ext cx="6659226" cy="159385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1" i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2132473"/>
            <a:ext cx="552450" cy="1593850"/>
          </a:xfrm>
          <a:prstGeom prst="rect">
            <a:avLst/>
          </a:prstGeom>
        </p:spPr>
      </p:pic>
      <p:sp>
        <p:nvSpPr>
          <p:cNvPr id="15" name="Text Placeholder 41"/>
          <p:cNvSpPr>
            <a:spLocks noGrp="1"/>
          </p:cNvSpPr>
          <p:nvPr>
            <p:ph type="body" sz="quarter" idx="20" hasCustomPrompt="1"/>
          </p:nvPr>
        </p:nvSpPr>
        <p:spPr>
          <a:xfrm>
            <a:off x="1665625" y="3886200"/>
            <a:ext cx="6659226" cy="228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100" baseline="0">
                <a:solidFill>
                  <a:srgbClr val="96979B"/>
                </a:solidFill>
              </a:defRPr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Attribution here</a:t>
            </a:r>
          </a:p>
        </p:txBody>
      </p:sp>
      <p:pic>
        <p:nvPicPr>
          <p:cNvPr id="7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0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5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846797" cy="6858000"/>
          </a:xfrm>
          <a:custGeom>
            <a:avLst/>
            <a:gdLst>
              <a:gd name="connsiteX0" fmla="*/ 0 w 2846797"/>
              <a:gd name="connsiteY0" fmla="*/ 0 h 6858000"/>
              <a:gd name="connsiteX1" fmla="*/ 449754 w 2846797"/>
              <a:gd name="connsiteY1" fmla="*/ 0 h 6858000"/>
              <a:gd name="connsiteX2" fmla="*/ 713817 w 2846797"/>
              <a:gd name="connsiteY2" fmla="*/ 0 h 6858000"/>
              <a:gd name="connsiteX3" fmla="*/ 1784965 w 2846797"/>
              <a:gd name="connsiteY3" fmla="*/ 0 h 6858000"/>
              <a:gd name="connsiteX4" fmla="*/ 2846797 w 2846797"/>
              <a:gd name="connsiteY4" fmla="*/ 3429001 h 6858000"/>
              <a:gd name="connsiteX5" fmla="*/ 1784965 w 2846797"/>
              <a:gd name="connsiteY5" fmla="*/ 6858000 h 6858000"/>
              <a:gd name="connsiteX6" fmla="*/ 713817 w 2846797"/>
              <a:gd name="connsiteY6" fmla="*/ 6858000 h 6858000"/>
              <a:gd name="connsiteX7" fmla="*/ 449754 w 2846797"/>
              <a:gd name="connsiteY7" fmla="*/ 6858000 h 6858000"/>
              <a:gd name="connsiteX8" fmla="*/ 0 w 284679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6797" h="6858000">
                <a:moveTo>
                  <a:pt x="0" y="0"/>
                </a:moveTo>
                <a:lnTo>
                  <a:pt x="449754" y="0"/>
                </a:lnTo>
                <a:lnTo>
                  <a:pt x="713817" y="0"/>
                </a:lnTo>
                <a:lnTo>
                  <a:pt x="1784965" y="0"/>
                </a:lnTo>
                <a:lnTo>
                  <a:pt x="2846797" y="3429001"/>
                </a:lnTo>
                <a:lnTo>
                  <a:pt x="1784965" y="6858000"/>
                </a:lnTo>
                <a:lnTo>
                  <a:pt x="713817" y="6858000"/>
                </a:lnTo>
                <a:lnTo>
                  <a:pt x="449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marL="0" indent="0" algn="l">
              <a:buFont typeface="Arial" charset="0"/>
              <a:buNone/>
              <a:defRPr/>
            </a:lvl1pPr>
          </a:lstStyle>
          <a:p>
            <a:r>
              <a:rPr lang="en-US"/>
              <a:t>picture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3288324" y="1723290"/>
            <a:ext cx="6433189" cy="162209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spc="100" baseline="0">
                <a:solidFill>
                  <a:schemeClr val="tx1"/>
                </a:solidFill>
                <a:latin typeface="Arial Black"/>
                <a:ea typeface="Arial Black" charset="0"/>
                <a:cs typeface="Arial Black"/>
              </a:defRPr>
            </a:lvl1pPr>
          </a:lstStyle>
          <a:p>
            <a:endParaRPr lang="en-US" dirty="0">
              <a:solidFill>
                <a:srgbClr val="D01D2B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 userDrawn="1"/>
        </p:nvSpPr>
        <p:spPr>
          <a:xfrm>
            <a:off x="3288325" y="3552089"/>
            <a:ext cx="6433188" cy="13382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FontTx/>
              <a:buNone/>
              <a:tabLst/>
              <a:defRPr sz="3200" b="0" i="0" kern="1200" cap="none" spc="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457200" indent="0" algn="ctr" defTabSz="457200" rtl="0" eaLnBrk="1" latinLnBrk="0" hangingPunct="1">
              <a:spcBef>
                <a:spcPts val="600"/>
              </a:spcBef>
              <a:buFont typeface="Arial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3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3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3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Text Placeholder 41"/>
          <p:cNvSpPr>
            <a:spLocks noGrp="1"/>
          </p:cNvSpPr>
          <p:nvPr>
            <p:ph type="body" sz="quarter" idx="19" hasCustomPrompt="1"/>
          </p:nvPr>
        </p:nvSpPr>
        <p:spPr>
          <a:xfrm>
            <a:off x="3288325" y="4878358"/>
            <a:ext cx="4018408" cy="2538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b="1" cap="none" baseline="0"/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3288326" y="1672488"/>
            <a:ext cx="5684656" cy="1622095"/>
          </a:xfrm>
        </p:spPr>
        <p:txBody>
          <a:bodyPr anchor="b"/>
          <a:lstStyle>
            <a:lvl1pPr>
              <a:lnSpc>
                <a:spcPct val="90000"/>
              </a:lnSpc>
              <a:defRPr sz="4400" b="1" i="0" cap="all" baseline="0">
                <a:solidFill>
                  <a:srgbClr val="D01D2B"/>
                </a:solidFill>
                <a:latin typeface="Arial Black"/>
                <a:ea typeface="Arial Black" charset="0"/>
                <a:cs typeface="Arial Black"/>
              </a:defRPr>
            </a:lvl1pPr>
          </a:lstStyle>
          <a:p>
            <a:r>
              <a:rPr lang="en-US" dirty="0"/>
              <a:t>PRESENTATION TITLE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88326" y="3501287"/>
            <a:ext cx="5684656" cy="115512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3200" b="0" i="0" cap="none" spc="0" baseline="0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20" name="Text Placeholder 41"/>
          <p:cNvSpPr>
            <a:spLocks noGrp="1"/>
          </p:cNvSpPr>
          <p:nvPr>
            <p:ph type="body" sz="quarter" idx="20" hasCustomPrompt="1"/>
          </p:nvPr>
        </p:nvSpPr>
        <p:spPr>
          <a:xfrm>
            <a:off x="3288325" y="5140700"/>
            <a:ext cx="4018408" cy="2538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200" baseline="0"/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0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  <p:sp>
        <p:nvSpPr>
          <p:cNvPr id="11" name="Text Placeholder 41"/>
          <p:cNvSpPr>
            <a:spLocks noGrp="1"/>
          </p:cNvSpPr>
          <p:nvPr>
            <p:ph type="body" sz="quarter" idx="21" hasCustomPrompt="1"/>
          </p:nvPr>
        </p:nvSpPr>
        <p:spPr>
          <a:xfrm>
            <a:off x="3288325" y="5572502"/>
            <a:ext cx="4018408" cy="2538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b="1" cap="none" baseline="0"/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41"/>
          <p:cNvSpPr>
            <a:spLocks noGrp="1"/>
          </p:cNvSpPr>
          <p:nvPr>
            <p:ph type="body" sz="quarter" idx="22" hasCustomPrompt="1"/>
          </p:nvPr>
        </p:nvSpPr>
        <p:spPr>
          <a:xfrm>
            <a:off x="3288325" y="5834844"/>
            <a:ext cx="4018408" cy="2538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200" baseline="0"/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483353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5625" y="2335670"/>
            <a:ext cx="6299054" cy="1101797"/>
          </a:xfrm>
        </p:spPr>
        <p:txBody>
          <a:bodyPr anchor="ctr">
            <a:normAutofit/>
          </a:bodyPr>
          <a:lstStyle>
            <a:lvl1pPr marL="0" indent="0">
              <a:buNone/>
              <a:defRPr sz="1800" i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7" y="2335670"/>
            <a:ext cx="381898" cy="110179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1665625" y="762000"/>
            <a:ext cx="6299054" cy="1101797"/>
          </a:xfrm>
        </p:spPr>
        <p:txBody>
          <a:bodyPr anchor="ctr">
            <a:normAutofit/>
          </a:bodyPr>
          <a:lstStyle>
            <a:lvl1pPr marL="0" indent="0">
              <a:buNone/>
              <a:defRPr sz="2400" b="1" i="1">
                <a:solidFill>
                  <a:schemeClr val="tx1"/>
                </a:solidFill>
                <a:latin typeface="Times New Roman"/>
                <a:ea typeface="Times New Roman" charset="0"/>
                <a:cs typeface="Times New Roma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4"/>
          </p:nvPr>
        </p:nvSpPr>
        <p:spPr>
          <a:xfrm>
            <a:off x="1665625" y="4191000"/>
            <a:ext cx="6299054" cy="1101797"/>
          </a:xfrm>
        </p:spPr>
        <p:txBody>
          <a:bodyPr anchor="ctr">
            <a:normAutofit/>
          </a:bodyPr>
          <a:lstStyle>
            <a:lvl1pPr marL="0" indent="0">
              <a:buNone/>
              <a:defRPr sz="1800" i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67" y="4191000"/>
            <a:ext cx="381898" cy="1101797"/>
          </a:xfrm>
          <a:prstGeom prst="rect">
            <a:avLst/>
          </a:prstGeom>
        </p:spPr>
      </p:pic>
      <p:pic>
        <p:nvPicPr>
          <p:cNvPr id="12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4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DB97-BD86-3D46-A9FD-248832E04796}" type="datetimeFigureOut">
              <a:rPr lang="en-US" smtClean="0"/>
              <a:t>4/14/18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92B9-1363-924E-9CD3-7FF652AD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63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DB97-BD86-3D46-A9FD-248832E04796}" type="datetimeFigureOut">
              <a:rPr lang="en-US" smtClean="0"/>
              <a:t>4/14/18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792B9-1363-924E-9CD3-7FF652AD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6731"/>
            <a:ext cx="8229600" cy="1021541"/>
          </a:xfrm>
        </p:spPr>
        <p:txBody>
          <a:bodyPr/>
          <a:lstStyle>
            <a:lvl1pPr algn="ctr">
              <a:defRPr sz="13000" b="1" i="1" cap="none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MCbrand_Logo_Horizontal_White.png" descr="/Users/mmarosz/Desktop/GoGoGo/MC_NEW_BRAND/11. Final Logo Files/Horizontal/Digital/MCbrand_Logo_Horizontal_White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964" y="4346219"/>
            <a:ext cx="3370072" cy="118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9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 userDrawn="1"/>
        </p:nvSpPr>
        <p:spPr>
          <a:xfrm>
            <a:off x="1" y="0"/>
            <a:ext cx="1473997" cy="6858000"/>
          </a:xfrm>
          <a:custGeom>
            <a:avLst/>
            <a:gdLst>
              <a:gd name="connsiteX0" fmla="*/ 0 w 1473997"/>
              <a:gd name="connsiteY0" fmla="*/ 0 h 6858000"/>
              <a:gd name="connsiteX1" fmla="*/ 412165 w 1473997"/>
              <a:gd name="connsiteY1" fmla="*/ 0 h 6858000"/>
              <a:gd name="connsiteX2" fmla="*/ 1473997 w 1473997"/>
              <a:gd name="connsiteY2" fmla="*/ 3429001 h 6858000"/>
              <a:gd name="connsiteX3" fmla="*/ 412165 w 1473997"/>
              <a:gd name="connsiteY3" fmla="*/ 6858000 h 6858000"/>
              <a:gd name="connsiteX4" fmla="*/ 0 w 147399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3997" h="6858000">
                <a:moveTo>
                  <a:pt x="0" y="0"/>
                </a:moveTo>
                <a:lnTo>
                  <a:pt x="412165" y="0"/>
                </a:lnTo>
                <a:lnTo>
                  <a:pt x="1473997" y="3429001"/>
                </a:lnTo>
                <a:lnTo>
                  <a:pt x="41216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041944" y="1723290"/>
            <a:ext cx="6931038" cy="1622095"/>
          </a:xfrm>
        </p:spPr>
        <p:txBody>
          <a:bodyPr anchor="b"/>
          <a:lstStyle>
            <a:lvl1pPr>
              <a:lnSpc>
                <a:spcPct val="90000"/>
              </a:lnSpc>
              <a:defRPr sz="4400" b="1" i="0" cap="all" baseline="0">
                <a:solidFill>
                  <a:schemeClr val="tx1"/>
                </a:solidFill>
                <a:latin typeface="Arial Black"/>
                <a:ea typeface="Arial Black" charset="0"/>
                <a:cs typeface="Arial Black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41944" y="3552090"/>
            <a:ext cx="6931037" cy="1164794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3200" b="0" i="0" cap="none" spc="0" baseline="0">
                <a:solidFill>
                  <a:schemeClr val="tx1"/>
                </a:solidFill>
                <a:latin typeface="Times New Roman"/>
                <a:cs typeface="Times New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8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  <p:sp>
        <p:nvSpPr>
          <p:cNvPr id="9" name="Text Placeholder 41"/>
          <p:cNvSpPr>
            <a:spLocks noGrp="1"/>
          </p:cNvSpPr>
          <p:nvPr>
            <p:ph type="body" sz="quarter" idx="21" hasCustomPrompt="1"/>
          </p:nvPr>
        </p:nvSpPr>
        <p:spPr>
          <a:xfrm>
            <a:off x="2041945" y="4878358"/>
            <a:ext cx="4018408" cy="2538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b="1" cap="none" baseline="0"/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41"/>
          <p:cNvSpPr>
            <a:spLocks noGrp="1"/>
          </p:cNvSpPr>
          <p:nvPr>
            <p:ph type="body" sz="quarter" idx="22" hasCustomPrompt="1"/>
          </p:nvPr>
        </p:nvSpPr>
        <p:spPr>
          <a:xfrm>
            <a:off x="2041945" y="5140700"/>
            <a:ext cx="4018408" cy="2538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200" baseline="0"/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41"/>
          <p:cNvSpPr>
            <a:spLocks noGrp="1"/>
          </p:cNvSpPr>
          <p:nvPr>
            <p:ph type="body" sz="quarter" idx="23" hasCustomPrompt="1"/>
          </p:nvPr>
        </p:nvSpPr>
        <p:spPr>
          <a:xfrm>
            <a:off x="2041945" y="5572502"/>
            <a:ext cx="4018408" cy="2538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b="1" cap="none" baseline="0"/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41"/>
          <p:cNvSpPr>
            <a:spLocks noGrp="1"/>
          </p:cNvSpPr>
          <p:nvPr>
            <p:ph type="body" sz="quarter" idx="24" hasCustomPrompt="1"/>
          </p:nvPr>
        </p:nvSpPr>
        <p:spPr>
          <a:xfrm>
            <a:off x="2041945" y="5834844"/>
            <a:ext cx="4018408" cy="2538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200" baseline="0"/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534600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9446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8227739" cy="6858000"/>
          </a:xfrm>
          <a:custGeom>
            <a:avLst/>
            <a:gdLst>
              <a:gd name="connsiteX0" fmla="*/ 0 w 8227739"/>
              <a:gd name="connsiteY0" fmla="*/ 0 h 6858000"/>
              <a:gd name="connsiteX1" fmla="*/ 764166 w 8227739"/>
              <a:gd name="connsiteY1" fmla="*/ 0 h 6858000"/>
              <a:gd name="connsiteX2" fmla="*/ 1589628 w 8227739"/>
              <a:gd name="connsiteY2" fmla="*/ 0 h 6858000"/>
              <a:gd name="connsiteX3" fmla="*/ 1618548 w 8227739"/>
              <a:gd name="connsiteY3" fmla="*/ 0 h 6858000"/>
              <a:gd name="connsiteX4" fmla="*/ 1646238 w 8227739"/>
              <a:gd name="connsiteY4" fmla="*/ 0 h 6858000"/>
              <a:gd name="connsiteX5" fmla="*/ 2660776 w 8227739"/>
              <a:gd name="connsiteY5" fmla="*/ 0 h 6858000"/>
              <a:gd name="connsiteX6" fmla="*/ 2924839 w 8227739"/>
              <a:gd name="connsiteY6" fmla="*/ 0 h 6858000"/>
              <a:gd name="connsiteX7" fmla="*/ 3169920 w 8227739"/>
              <a:gd name="connsiteY7" fmla="*/ 0 h 6858000"/>
              <a:gd name="connsiteX8" fmla="*/ 3934086 w 8227739"/>
              <a:gd name="connsiteY8" fmla="*/ 0 h 6858000"/>
              <a:gd name="connsiteX9" fmla="*/ 3995987 w 8227739"/>
              <a:gd name="connsiteY9" fmla="*/ 0 h 6858000"/>
              <a:gd name="connsiteX10" fmla="*/ 4759548 w 8227739"/>
              <a:gd name="connsiteY10" fmla="*/ 0 h 6858000"/>
              <a:gd name="connsiteX11" fmla="*/ 4788468 w 8227739"/>
              <a:gd name="connsiteY11" fmla="*/ 0 h 6858000"/>
              <a:gd name="connsiteX12" fmla="*/ 4816158 w 8227739"/>
              <a:gd name="connsiteY12" fmla="*/ 0 h 6858000"/>
              <a:gd name="connsiteX13" fmla="*/ 5830696 w 8227739"/>
              <a:gd name="connsiteY13" fmla="*/ 0 h 6858000"/>
              <a:gd name="connsiteX14" fmla="*/ 6094759 w 8227739"/>
              <a:gd name="connsiteY14" fmla="*/ 0 h 6858000"/>
              <a:gd name="connsiteX15" fmla="*/ 7165907 w 8227739"/>
              <a:gd name="connsiteY15" fmla="*/ 0 h 6858000"/>
              <a:gd name="connsiteX16" fmla="*/ 8227739 w 8227739"/>
              <a:gd name="connsiteY16" fmla="*/ 3429001 h 6858000"/>
              <a:gd name="connsiteX17" fmla="*/ 7165907 w 8227739"/>
              <a:gd name="connsiteY17" fmla="*/ 6858000 h 6858000"/>
              <a:gd name="connsiteX18" fmla="*/ 6094759 w 8227739"/>
              <a:gd name="connsiteY18" fmla="*/ 6858000 h 6858000"/>
              <a:gd name="connsiteX19" fmla="*/ 5830696 w 8227739"/>
              <a:gd name="connsiteY19" fmla="*/ 6858000 h 6858000"/>
              <a:gd name="connsiteX20" fmla="*/ 4816158 w 8227739"/>
              <a:gd name="connsiteY20" fmla="*/ 6858000 h 6858000"/>
              <a:gd name="connsiteX21" fmla="*/ 4788468 w 8227739"/>
              <a:gd name="connsiteY21" fmla="*/ 6858000 h 6858000"/>
              <a:gd name="connsiteX22" fmla="*/ 4759548 w 8227739"/>
              <a:gd name="connsiteY22" fmla="*/ 6858000 h 6858000"/>
              <a:gd name="connsiteX23" fmla="*/ 3995987 w 8227739"/>
              <a:gd name="connsiteY23" fmla="*/ 6858000 h 6858000"/>
              <a:gd name="connsiteX24" fmla="*/ 3934086 w 8227739"/>
              <a:gd name="connsiteY24" fmla="*/ 6858000 h 6858000"/>
              <a:gd name="connsiteX25" fmla="*/ 3169920 w 8227739"/>
              <a:gd name="connsiteY25" fmla="*/ 6858000 h 6858000"/>
              <a:gd name="connsiteX26" fmla="*/ 2924839 w 8227739"/>
              <a:gd name="connsiteY26" fmla="*/ 6858000 h 6858000"/>
              <a:gd name="connsiteX27" fmla="*/ 2660776 w 8227739"/>
              <a:gd name="connsiteY27" fmla="*/ 6858000 h 6858000"/>
              <a:gd name="connsiteX28" fmla="*/ 1646238 w 8227739"/>
              <a:gd name="connsiteY28" fmla="*/ 6858000 h 6858000"/>
              <a:gd name="connsiteX29" fmla="*/ 1618548 w 8227739"/>
              <a:gd name="connsiteY29" fmla="*/ 6858000 h 6858000"/>
              <a:gd name="connsiteX30" fmla="*/ 1589628 w 8227739"/>
              <a:gd name="connsiteY30" fmla="*/ 6858000 h 6858000"/>
              <a:gd name="connsiteX31" fmla="*/ 764166 w 8227739"/>
              <a:gd name="connsiteY31" fmla="*/ 6858000 h 6858000"/>
              <a:gd name="connsiteX32" fmla="*/ 0 w 8227739"/>
              <a:gd name="connsiteY3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227739" h="6858000">
                <a:moveTo>
                  <a:pt x="0" y="0"/>
                </a:moveTo>
                <a:lnTo>
                  <a:pt x="764166" y="0"/>
                </a:lnTo>
                <a:lnTo>
                  <a:pt x="1589628" y="0"/>
                </a:lnTo>
                <a:lnTo>
                  <a:pt x="1618548" y="0"/>
                </a:lnTo>
                <a:lnTo>
                  <a:pt x="1646238" y="0"/>
                </a:lnTo>
                <a:lnTo>
                  <a:pt x="2660776" y="0"/>
                </a:lnTo>
                <a:lnTo>
                  <a:pt x="2924839" y="0"/>
                </a:lnTo>
                <a:lnTo>
                  <a:pt x="3169920" y="0"/>
                </a:lnTo>
                <a:lnTo>
                  <a:pt x="3934086" y="0"/>
                </a:lnTo>
                <a:lnTo>
                  <a:pt x="3995987" y="0"/>
                </a:lnTo>
                <a:lnTo>
                  <a:pt x="4759548" y="0"/>
                </a:lnTo>
                <a:lnTo>
                  <a:pt x="4788468" y="0"/>
                </a:lnTo>
                <a:lnTo>
                  <a:pt x="4816158" y="0"/>
                </a:lnTo>
                <a:lnTo>
                  <a:pt x="5830696" y="0"/>
                </a:lnTo>
                <a:lnTo>
                  <a:pt x="6094759" y="0"/>
                </a:lnTo>
                <a:lnTo>
                  <a:pt x="7165907" y="0"/>
                </a:lnTo>
                <a:lnTo>
                  <a:pt x="8227739" y="3429001"/>
                </a:lnTo>
                <a:lnTo>
                  <a:pt x="7165907" y="6858000"/>
                </a:lnTo>
                <a:lnTo>
                  <a:pt x="6094759" y="6858000"/>
                </a:lnTo>
                <a:lnTo>
                  <a:pt x="5830696" y="6858000"/>
                </a:lnTo>
                <a:lnTo>
                  <a:pt x="4816158" y="6858000"/>
                </a:lnTo>
                <a:lnTo>
                  <a:pt x="4788468" y="6858000"/>
                </a:lnTo>
                <a:lnTo>
                  <a:pt x="4759548" y="6858000"/>
                </a:lnTo>
                <a:lnTo>
                  <a:pt x="3995987" y="6858000"/>
                </a:lnTo>
                <a:lnTo>
                  <a:pt x="3934086" y="6858000"/>
                </a:lnTo>
                <a:lnTo>
                  <a:pt x="3169920" y="6858000"/>
                </a:lnTo>
                <a:lnTo>
                  <a:pt x="2924839" y="6858000"/>
                </a:lnTo>
                <a:lnTo>
                  <a:pt x="2660776" y="6858000"/>
                </a:lnTo>
                <a:lnTo>
                  <a:pt x="1646238" y="6858000"/>
                </a:lnTo>
                <a:lnTo>
                  <a:pt x="1618548" y="6858000"/>
                </a:lnTo>
                <a:lnTo>
                  <a:pt x="1589628" y="6858000"/>
                </a:lnTo>
                <a:lnTo>
                  <a:pt x="76416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Font typeface="Arial" charset="0"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6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94814"/>
            <a:ext cx="8229600" cy="103398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9938"/>
            <a:ext cx="8229600" cy="3941762"/>
          </a:xfrm>
        </p:spPr>
        <p:txBody>
          <a:bodyPr>
            <a:noAutofit/>
          </a:bodyPr>
          <a:lstStyle>
            <a:lvl1pPr marL="228600" indent="-228600">
              <a:spcBef>
                <a:spcPts val="1200"/>
              </a:spcBef>
              <a:defRPr sz="1800"/>
            </a:lvl1pPr>
            <a:lvl2pPr marL="522288" indent="-234950">
              <a:buFont typeface="Arial" charset="0"/>
              <a:buChar char="•"/>
              <a:tabLst/>
              <a:defRPr sz="1600"/>
            </a:lvl2pPr>
            <a:lvl3pPr marL="863600" indent="-234950">
              <a:tabLst/>
              <a:defRPr sz="1600"/>
            </a:lvl3pPr>
            <a:lvl4pPr marL="1204913" indent="-22383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91619"/>
            <a:ext cx="8229600" cy="21272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cap="all" baseline="0">
                <a:solidFill>
                  <a:srgbClr val="8F95A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94814"/>
            <a:ext cx="8229600" cy="103398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91619"/>
            <a:ext cx="8229600" cy="21272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cap="all" baseline="0">
                <a:solidFill>
                  <a:srgbClr val="8F95A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ntro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3941445" cy="3238500"/>
          </a:xfrm>
        </p:spPr>
        <p:txBody>
          <a:bodyPr>
            <a:noAutofit/>
          </a:bodyPr>
          <a:lstStyle>
            <a:lvl1pPr marL="228600" indent="-228600">
              <a:spcBef>
                <a:spcPts val="1200"/>
              </a:spcBef>
              <a:buSzPct val="100000"/>
              <a:defRPr/>
            </a:lvl1pPr>
            <a:lvl2pPr marL="522288" indent="-234950">
              <a:buFont typeface="Arial" charset="0"/>
              <a:buChar char="•"/>
              <a:tabLst/>
              <a:defRPr/>
            </a:lvl2pPr>
            <a:lvl3pPr marL="863600" indent="-234950">
              <a:tabLst/>
              <a:defRPr/>
            </a:lvl3pPr>
            <a:lvl4pPr marL="1204913" indent="-22383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754880" y="2743200"/>
            <a:ext cx="3931920" cy="3238500"/>
          </a:xfrm>
        </p:spPr>
        <p:txBody>
          <a:bodyPr>
            <a:noAutofit/>
          </a:bodyPr>
          <a:lstStyle>
            <a:lvl1pPr marL="228600" indent="-228600">
              <a:spcBef>
                <a:spcPts val="1200"/>
              </a:spcBef>
              <a:buSzPct val="120000"/>
              <a:defRPr/>
            </a:lvl1pPr>
            <a:lvl2pPr marL="522288" indent="-234950">
              <a:buFont typeface="Arial" charset="0"/>
              <a:buChar char="•"/>
              <a:tabLst/>
              <a:defRPr/>
            </a:lvl2pPr>
            <a:lvl3pPr marL="863600" indent="-234950">
              <a:tabLst/>
              <a:defRPr/>
            </a:lvl3pPr>
            <a:lvl4pPr marL="1204913" indent="-22383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94814"/>
            <a:ext cx="8229600" cy="51751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91619"/>
            <a:ext cx="8229600" cy="212725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cap="all" baseline="0">
                <a:solidFill>
                  <a:srgbClr val="8F95A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457200" y="1532467"/>
            <a:ext cx="8229600" cy="1134533"/>
          </a:xfr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SzPct val="100000"/>
              <a:buFontTx/>
              <a:buNone/>
              <a:defRPr b="1"/>
            </a:lvl1pPr>
            <a:lvl2pPr marL="522288" indent="-234950">
              <a:buFont typeface="Arial" charset="0"/>
              <a:buChar char="•"/>
              <a:tabLst/>
              <a:defRPr/>
            </a:lvl2pPr>
            <a:lvl3pPr marL="863600" indent="-234950">
              <a:tabLst/>
              <a:defRPr/>
            </a:lvl3pPr>
            <a:lvl4pPr marL="1204913" indent="-22383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MCbrand_Logo_Horizontal_PMS_186_PC.png" descr="/Users/mmarosz/Desktop/GoGoGo/MC_NEW_BRAND/11. Final Logo Files/Horizontal/Digital/MCbrand_Logo_Horizontal_PMS_186_PC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135" y="6141425"/>
            <a:ext cx="1187934" cy="4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07259"/>
            <a:ext cx="8229600" cy="10215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39938"/>
            <a:ext cx="8229600" cy="39417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925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62" r:id="rId2"/>
    <p:sldLayoutId id="2147483688" r:id="rId3"/>
    <p:sldLayoutId id="2147483675" r:id="rId4"/>
    <p:sldLayoutId id="2147483694" r:id="rId5"/>
    <p:sldLayoutId id="2147483671" r:id="rId6"/>
    <p:sldLayoutId id="2147483692" r:id="rId7"/>
    <p:sldLayoutId id="2147483693" r:id="rId8"/>
    <p:sldLayoutId id="2147483649" r:id="rId9"/>
    <p:sldLayoutId id="2147483689" r:id="rId10"/>
    <p:sldLayoutId id="2147483690" r:id="rId11"/>
    <p:sldLayoutId id="2147483691" r:id="rId12"/>
    <p:sldLayoutId id="2147483696" r:id="rId13"/>
    <p:sldLayoutId id="2147483676" r:id="rId14"/>
    <p:sldLayoutId id="2147483703" r:id="rId15"/>
    <p:sldLayoutId id="2147483699" r:id="rId16"/>
    <p:sldLayoutId id="2147483698" r:id="rId17"/>
    <p:sldLayoutId id="2147483697" r:id="rId18"/>
    <p:sldLayoutId id="2147483700" r:id="rId19"/>
    <p:sldLayoutId id="2147483701" r:id="rId20"/>
    <p:sldLayoutId id="2147483704" r:id="rId21"/>
    <p:sldLayoutId id="2147483705" r:id="rId2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400" b="1" i="0" kern="1200" cap="none" spc="100" baseline="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33363" indent="-233363" algn="l" defTabSz="457200" rtl="0" eaLnBrk="1" latinLnBrk="0" hangingPunct="1">
        <a:spcBef>
          <a:spcPts val="1200"/>
        </a:spcBef>
        <a:spcAft>
          <a:spcPts val="0"/>
        </a:spcAft>
        <a:buSzPct val="100000"/>
        <a:buFontTx/>
        <a:buBlip>
          <a:blip r:embed="rId24"/>
        </a:buBlip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566738" algn="l" defTabSz="457200" rtl="0" eaLnBrk="1" latinLnBrk="0" hangingPunct="1">
        <a:spcBef>
          <a:spcPts val="600"/>
        </a:spcBef>
        <a:buFont typeface="Arial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3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3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3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312" userDrawn="1">
          <p15:clr>
            <a:srgbClr val="F26B43"/>
          </p15:clr>
        </p15:guide>
        <p15:guide id="6" orient="horz" pos="3768" userDrawn="1">
          <p15:clr>
            <a:srgbClr val="F26B43"/>
          </p15:clr>
        </p15:guide>
        <p15:guide id="7" pos="582" userDrawn="1">
          <p15:clr>
            <a:srgbClr val="F26B43"/>
          </p15:clr>
        </p15:guide>
        <p15:guide id="8" pos="5184" userDrawn="1">
          <p15:clr>
            <a:srgbClr val="F26B43"/>
          </p15:clr>
        </p15:guide>
        <p15:guide id="9" orient="horz" pos="447" userDrawn="1">
          <p15:clr>
            <a:srgbClr val="F26B43"/>
          </p15:clr>
        </p15:guide>
        <p15:guide id="10" orient="horz" pos="1152" userDrawn="1">
          <p15:clr>
            <a:srgbClr val="F26B43"/>
          </p15:clr>
        </p15:guide>
        <p15:guide id="11" orient="horz" pos="1410" userDrawn="1">
          <p15:clr>
            <a:srgbClr val="F26B43"/>
          </p15:clr>
        </p15:guide>
        <p15:guide id="12" pos="1519" userDrawn="1">
          <p15:clr>
            <a:srgbClr val="F26B43"/>
          </p15:clr>
        </p15:guide>
        <p15:guide id="13" pos="1110" userDrawn="1">
          <p15:clr>
            <a:srgbClr val="F26B43"/>
          </p15:clr>
        </p15:guide>
        <p15:guide id="14" orient="horz" pos="3147" userDrawn="1">
          <p15:clr>
            <a:srgbClr val="F26B43"/>
          </p15:clr>
        </p15:guide>
        <p15:guide id="15" pos="993" userDrawn="1">
          <p15:clr>
            <a:srgbClr val="F26B43"/>
          </p15:clr>
        </p15:guide>
        <p15:guide id="16" orient="horz" pos="1803" userDrawn="1">
          <p15:clr>
            <a:srgbClr val="F26B43"/>
          </p15:clr>
        </p15:guide>
        <p15:guide id="17" orient="horz" pos="504" userDrawn="1">
          <p15:clr>
            <a:srgbClr val="F26B43"/>
          </p15:clr>
        </p15:guide>
        <p15:guide id="18" orient="horz" pos="1285" userDrawn="1">
          <p15:clr>
            <a:srgbClr val="F26B43"/>
          </p15:clr>
        </p15:guide>
        <p15:guide id="19" pos="25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comments" Target="../comments/commen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8.png"/><Relationship Id="rId6" Type="http://schemas.openxmlformats.org/officeDocument/2006/relationships/comments" Target="../comments/comment2.xm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361"/>
            <a:ext cx="9144000" cy="553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3825161"/>
            <a:ext cx="9144000" cy="2199467"/>
          </a:xfrm>
          <a:prstGeom prst="rect">
            <a:avLst/>
          </a:prstGeom>
          <a:solidFill>
            <a:schemeClr val="accent6">
              <a:lumMod val="25000"/>
              <a:alpha val="50000"/>
            </a:schemeClr>
          </a:solidFill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3000" b="1" i="1" kern="1200" cap="none" spc="10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s-GT" sz="9600" dirty="0" smtClean="0"/>
              <a:t>Igniate Stage</a:t>
            </a:r>
            <a:br>
              <a:rPr lang="es-GT" sz="9600" dirty="0" smtClean="0"/>
            </a:br>
            <a:r>
              <a:rPr lang="es-GT" sz="9600" dirty="0" smtClean="0"/>
              <a:t>MC Guatemala</a:t>
            </a:r>
            <a:endParaRPr lang="es-GT" sz="9600" dirty="0"/>
          </a:p>
        </p:txBody>
      </p:sp>
    </p:spTree>
    <p:extLst>
      <p:ext uri="{BB962C8B-B14F-4D97-AF65-F5344CB8AC3E}">
        <p14:creationId xmlns:p14="http://schemas.microsoft.com/office/powerpoint/2010/main" val="13226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73">
            <a:extLst>
              <a:ext uri="{FF2B5EF4-FFF2-40B4-BE49-F238E27FC236}">
                <a16:creationId xmlns:a16="http://schemas.microsoft.com/office/drawing/2014/main" xmlns="" id="{267EE629-216F-4F5F-A34A-C99201E8D51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06181" y="1961535"/>
            <a:ext cx="3775587" cy="2094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9281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E3C49B9A-861E-44FD-A066-7340B52CF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7638" y="1119442"/>
            <a:ext cx="8126361" cy="1033824"/>
          </a:xfrm>
          <a:solidFill>
            <a:schemeClr val="accent6">
              <a:lumMod val="25000"/>
              <a:alpha val="88000"/>
            </a:schemeClr>
          </a:solidFill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s-GT" sz="6600" b="0" i="0" cap="none" dirty="0" smtClean="0">
                <a:ln w="0"/>
                <a:solidFill>
                  <a:schemeClr val="bg1"/>
                </a:solidFill>
                <a:latin typeface="Arial Narrow" panose="020B0606020202030204" pitchFamily="34" charset="0"/>
              </a:rPr>
              <a:t>Sistemas de </a:t>
            </a:r>
            <a:r>
              <a:rPr lang="es-GT" sz="6600" b="0" i="0" cap="none" dirty="0" smtClean="0">
                <a:ln w="0"/>
                <a:solidFill>
                  <a:schemeClr val="bg1"/>
                </a:solidFill>
                <a:latin typeface="Arial Narrow" panose="020B0606020202030204" pitchFamily="34" charset="0"/>
              </a:rPr>
              <a:t>Información</a:t>
            </a:r>
            <a:endParaRPr lang="es-GT" sz="8800" b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2228" y="3419355"/>
            <a:ext cx="6931037" cy="1164794"/>
          </a:xfrm>
        </p:spPr>
        <p:txBody>
          <a:bodyPr>
            <a:noAutofit/>
          </a:bodyPr>
          <a:lstStyle/>
          <a:p>
            <a:pPr algn="ctr"/>
            <a:r>
              <a:rPr lang="es-GT" sz="4000" dirty="0"/>
              <a:t>Contribuyendo </a:t>
            </a:r>
            <a:r>
              <a:rPr lang="es-GT" sz="4000" dirty="0" smtClean="0"/>
              <a:t>con </a:t>
            </a:r>
            <a:r>
              <a:rPr lang="es-GT" sz="4000" dirty="0"/>
              <a:t>l</a:t>
            </a:r>
            <a:r>
              <a:rPr lang="es-GT" sz="4000" dirty="0" smtClean="0"/>
              <a:t>as </a:t>
            </a:r>
            <a:r>
              <a:rPr lang="es-GT" sz="4000" dirty="0"/>
              <a:t>Estrategias de Prevención de Violencia</a:t>
            </a:r>
          </a:p>
        </p:txBody>
      </p:sp>
    </p:spTree>
    <p:extLst>
      <p:ext uri="{BB962C8B-B14F-4D97-AF65-F5344CB8AC3E}">
        <p14:creationId xmlns:p14="http://schemas.microsoft.com/office/powerpoint/2010/main" val="10802326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1C18DDDA-D5F4-440D-9355-EA9B9EF9C9B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21226" y="663678"/>
            <a:ext cx="8922774" cy="707922"/>
          </a:xfrm>
          <a:solidFill>
            <a:schemeClr val="accent6">
              <a:lumMod val="10000"/>
              <a:alpha val="66000"/>
            </a:schemeClr>
          </a:solidFill>
          <a:effectLst>
            <a:outerShdw blurRad="50800" dist="50800" dir="5400000" algn="ctr" rotWithShape="0">
              <a:schemeClr val="accent6">
                <a:lumMod val="10000"/>
                <a:alpha val="92000"/>
              </a:schemeClr>
            </a:outerShdw>
          </a:effectLst>
        </p:spPr>
        <p:txBody>
          <a:bodyPr>
            <a:noAutofit/>
          </a:bodyPr>
          <a:lstStyle/>
          <a:p>
            <a:pPr fontAlgn="t">
              <a:spcBef>
                <a:spcPts val="600"/>
              </a:spcBef>
            </a:pPr>
            <a:r>
              <a:rPr lang="es-GT" sz="4400" b="0" i="0" dirty="0">
                <a:solidFill>
                  <a:schemeClr val="bg1"/>
                </a:solidFill>
                <a:latin typeface="Agency FB" panose="020B0503020202020204" pitchFamily="34" charset="0"/>
              </a:rPr>
              <a:t>Ciencia de datos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9" y="1994910"/>
            <a:ext cx="4153288" cy="2431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4" y="2029409"/>
            <a:ext cx="4601497" cy="2397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29" y="4619898"/>
            <a:ext cx="3816596" cy="195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6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6" y="1974577"/>
            <a:ext cx="4516788" cy="260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89935"/>
            <a:ext cx="9144000" cy="1251161"/>
          </a:xfrm>
          <a:solidFill>
            <a:schemeClr val="accent6">
              <a:lumMod val="25000"/>
              <a:alpha val="86000"/>
            </a:schemeClr>
          </a:solidFill>
        </p:spPr>
        <p:txBody>
          <a:bodyPr/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s-GT" sz="44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Sistemas</a:t>
            </a:r>
            <a:r>
              <a:rPr lang="es-GT" sz="440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s-GT" sz="44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de </a:t>
            </a:r>
            <a:r>
              <a:rPr lang="es-GT" sz="44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información </a:t>
            </a:r>
            <a:br>
              <a:rPr lang="es-GT" sz="44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s-GT" sz="44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de </a:t>
            </a:r>
            <a:r>
              <a:rPr lang="es-GT" sz="44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Mercy Corps</a:t>
            </a:r>
            <a:endParaRPr lang="es-GT" sz="4400" b="0" i="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19" y="1973447"/>
            <a:ext cx="4163081" cy="260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97" y="4810412"/>
            <a:ext cx="2712734" cy="1814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6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518" y="288672"/>
            <a:ext cx="8905481" cy="774034"/>
          </a:xfrm>
          <a:solidFill>
            <a:schemeClr val="accent6">
              <a:lumMod val="25000"/>
              <a:alpha val="76000"/>
            </a:schemeClr>
          </a:solidFill>
        </p:spPr>
        <p:txBody>
          <a:bodyPr/>
          <a:lstStyle/>
          <a:p>
            <a:pPr marL="504000" algn="l" fontAlgn="ctr"/>
            <a:r>
              <a:rPr lang="es-GT" sz="54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Funcionalidades</a:t>
            </a:r>
            <a:endParaRPr lang="es-GT" sz="6600" b="0" i="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9" y="1244010"/>
            <a:ext cx="3893573" cy="2935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44010"/>
            <a:ext cx="4333379" cy="259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36" y="4021030"/>
            <a:ext cx="3112551" cy="251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3" y="4360823"/>
            <a:ext cx="3993524" cy="186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44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8" y="324464"/>
            <a:ext cx="8495071" cy="4907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928" y="5242925"/>
            <a:ext cx="6784258" cy="1444919"/>
          </a:xfrm>
          <a:solidFill>
            <a:schemeClr val="accent6">
              <a:lumMod val="10000"/>
              <a:alpha val="86000"/>
            </a:schemeClr>
          </a:solidFill>
        </p:spPr>
        <p:txBody>
          <a:bodyPr/>
          <a:lstStyle/>
          <a:p>
            <a:pPr marL="288000" algn="l">
              <a:spcBef>
                <a:spcPts val="600"/>
              </a:spcBef>
              <a:spcAft>
                <a:spcPts val="600"/>
              </a:spcAft>
            </a:pPr>
            <a:r>
              <a:rPr lang="es-GT" sz="12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/>
            </a:r>
            <a:br>
              <a:rPr lang="es-GT" sz="12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s-GT" sz="40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Sistemas de información </a:t>
            </a:r>
            <a:r>
              <a:rPr lang="es-GT" sz="40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geográfica </a:t>
            </a:r>
            <a:r>
              <a:rPr lang="es-GT" sz="40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y ciencia de datos</a:t>
            </a:r>
            <a:endParaRPr lang="es-GT" sz="4000" b="0" i="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55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xmlns="" id="{072902D4-56D9-40A2-B2CB-550C4A17D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016" y="5323168"/>
            <a:ext cx="6646158" cy="1401097"/>
          </a:xfrm>
          <a:solidFill>
            <a:schemeClr val="accent6">
              <a:lumMod val="10000"/>
              <a:alpha val="86000"/>
            </a:schemeClr>
          </a:solidFill>
        </p:spPr>
        <p:txBody>
          <a:bodyPr anchor="ctr" anchorCtr="0"/>
          <a:lstStyle/>
          <a:p>
            <a:pPr marL="288000" algn="l"/>
            <a:r>
              <a:rPr lang="es-GT" sz="4800" b="0" i="0" dirty="0">
                <a:solidFill>
                  <a:schemeClr val="bg1"/>
                </a:solidFill>
                <a:latin typeface="Agency FB" panose="020B0503020202020204" pitchFamily="34" charset="0"/>
              </a:rPr>
              <a:t>Análisis de datos </a:t>
            </a:r>
            <a:r>
              <a:rPr lang="es-GT" sz="48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para </a:t>
            </a:r>
            <a:br>
              <a:rPr lang="es-GT" sz="48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s-GT" sz="4800" b="0" i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la </a:t>
            </a:r>
            <a:r>
              <a:rPr lang="es-GT" sz="4800" b="0" i="0" dirty="0">
                <a:solidFill>
                  <a:schemeClr val="bg1"/>
                </a:solidFill>
                <a:latin typeface="Agency FB" panose="020B0503020202020204" pitchFamily="34" charset="0"/>
              </a:rPr>
              <a:t>toma de decisiones</a:t>
            </a:r>
          </a:p>
        </p:txBody>
      </p:sp>
      <p:pic>
        <p:nvPicPr>
          <p:cNvPr id="2" name="SIMA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016" y="269561"/>
            <a:ext cx="7811281" cy="48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5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21" y="1698592"/>
            <a:ext cx="2726146" cy="4773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70" y="2250221"/>
            <a:ext cx="4290264" cy="270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73394" y="589936"/>
            <a:ext cx="8170606" cy="884902"/>
          </a:xfrm>
          <a:prstGeom prst="rect">
            <a:avLst/>
          </a:prstGeom>
          <a:solidFill>
            <a:schemeClr val="accent6">
              <a:lumMod val="25000"/>
              <a:alpha val="86000"/>
            </a:schemeClr>
          </a:solidFill>
        </p:spPr>
        <p:txBody>
          <a:bodyPr/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100" baseline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GT" b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 Aplicación movil</a:t>
            </a:r>
            <a:endParaRPr lang="es-GT" b="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2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s-GT" dirty="0" smtClean="0"/>
              <a:t>Lenguajes de programación</a:t>
            </a:r>
            <a:r>
              <a:rPr lang="es-GT" dirty="0" smtClean="0"/>
              <a:t>: PHP, JAVASCRIPT, CSS.</a:t>
            </a:r>
          </a:p>
          <a:p>
            <a:pPr>
              <a:spcBef>
                <a:spcPts val="0"/>
              </a:spcBef>
            </a:pPr>
            <a:r>
              <a:rPr lang="es-GT" dirty="0" smtClean="0"/>
              <a:t>Herramienta de desarrollo rápido (RAD): Scriptcase.</a:t>
            </a:r>
            <a:endParaRPr lang="es-G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4"/>
          </p:nvPr>
        </p:nvSpPr>
        <p:spPr>
          <a:xfrm>
            <a:off x="1665625" y="4277032"/>
            <a:ext cx="5310362" cy="151908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s-GT" dirty="0" smtClean="0"/>
              <a:t>Base de datos: MySql</a:t>
            </a:r>
            <a:r>
              <a:rPr lang="es-GT" dirty="0" smtClean="0"/>
              <a:t/>
            </a:r>
            <a:br>
              <a:rPr lang="es-GT" dirty="0" smtClean="0"/>
            </a:br>
            <a:r>
              <a:rPr lang="es-GT" dirty="0" smtClean="0"/>
              <a:t>Dashboard: PowerBI</a:t>
            </a:r>
          </a:p>
          <a:p>
            <a:pPr>
              <a:spcBef>
                <a:spcPts val="0"/>
              </a:spcBef>
            </a:pPr>
            <a:r>
              <a:rPr lang="es-GT" dirty="0" smtClean="0"/>
              <a:t>Mobile: PowerBi</a:t>
            </a:r>
            <a:endParaRPr lang="es-GT" dirty="0" smtClean="0"/>
          </a:p>
          <a:p>
            <a:endParaRPr lang="es-GT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58644" y="589936"/>
            <a:ext cx="8185355" cy="884902"/>
          </a:xfrm>
          <a:prstGeom prst="rect">
            <a:avLst/>
          </a:prstGeom>
          <a:solidFill>
            <a:schemeClr val="accent6">
              <a:lumMod val="25000"/>
              <a:alpha val="86000"/>
            </a:schemeClr>
          </a:solidFill>
        </p:spPr>
        <p:txBody>
          <a:bodyPr/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100" baseline="0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GT" b="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 Para geeks</a:t>
            </a:r>
            <a:endParaRPr lang="es-GT" b="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6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rcy Corps Colors sampled">
      <a:dk1>
        <a:srgbClr val="4C515A"/>
      </a:dk1>
      <a:lt1>
        <a:srgbClr val="FFFFFF"/>
      </a:lt1>
      <a:dk2>
        <a:srgbClr val="D01D2B"/>
      </a:dk2>
      <a:lt2>
        <a:srgbClr val="FFFFFF"/>
      </a:lt2>
      <a:accent1>
        <a:srgbClr val="13A8A2"/>
      </a:accent1>
      <a:accent2>
        <a:srgbClr val="69AA43"/>
      </a:accent2>
      <a:accent3>
        <a:srgbClr val="FEC709"/>
      </a:accent3>
      <a:accent4>
        <a:srgbClr val="494E55"/>
      </a:accent4>
      <a:accent5>
        <a:srgbClr val="868A90"/>
      </a:accent5>
      <a:accent6>
        <a:srgbClr val="E5E6E9"/>
      </a:accent6>
      <a:hlink>
        <a:srgbClr val="D01D2B"/>
      </a:hlink>
      <a:folHlink>
        <a:srgbClr val="96999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22094</TotalTime>
  <Words>204</Words>
  <Application>Microsoft Macintosh PowerPoint</Application>
  <PresentationFormat>On-screen Show (4:3)</PresentationFormat>
  <Paragraphs>28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Agency FB</vt:lpstr>
      <vt:lpstr>Arial Black</vt:lpstr>
      <vt:lpstr>Arial Narrow</vt:lpstr>
      <vt:lpstr>Calibri</vt:lpstr>
      <vt:lpstr>Times New Roman</vt:lpstr>
      <vt:lpstr>Arial</vt:lpstr>
      <vt:lpstr>Office Theme</vt:lpstr>
      <vt:lpstr>PowerPoint Presentation</vt:lpstr>
      <vt:lpstr>Sistemas de Información</vt:lpstr>
      <vt:lpstr>PowerPoint Presentation</vt:lpstr>
      <vt:lpstr>Sistemas de información  de Mercy Corps</vt:lpstr>
      <vt:lpstr>Funcionalidades</vt:lpstr>
      <vt:lpstr> Sistemas de información geográfica y ciencia de datos</vt:lpstr>
      <vt:lpstr>Análisis de datos para  la toma de decisiones</vt:lpstr>
      <vt:lpstr>PowerPoint Presentation</vt:lpstr>
      <vt:lpstr>PowerPoint Presentation</vt:lpstr>
      <vt:lpstr>PowerPoint Presentation</vt:lpstr>
    </vt:vector>
  </TitlesOfParts>
  <Company>Mercy Corps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 PPT Template</dc:title>
  <dc:creator>Mercy Corps</dc:creator>
  <cp:lastModifiedBy>Pablo Fetzer</cp:lastModifiedBy>
  <cp:revision>448</cp:revision>
  <dcterms:created xsi:type="dcterms:W3CDTF">2015-10-12T23:01:29Z</dcterms:created>
  <dcterms:modified xsi:type="dcterms:W3CDTF">2018-04-15T00:38:43Z</dcterms:modified>
</cp:coreProperties>
</file>