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512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505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505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505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505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505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63346" y="2533902"/>
            <a:ext cx="8331707" cy="10128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006FC0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5899" y="2978605"/>
            <a:ext cx="6591934" cy="2183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6/13/2018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9706860" y="6511541"/>
            <a:ext cx="243204" cy="2146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50" b="0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>
              <a:lnSpc>
                <a:spcPts val="1505"/>
              </a:lnSpc>
            </a:pPr>
            <a:fld id="{81D60167-4931-47E6-BA6A-407CBD079E47}" type="slidenum">
              <a:rPr spc="15" dirty="0"/>
              <a:t>‹#›</a:t>
            </a:fld>
            <a:endParaRPr spc="15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5679" y="2181859"/>
            <a:ext cx="5777865" cy="10782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779905" marR="5080" indent="-1767839">
              <a:lnSpc>
                <a:spcPts val="3920"/>
              </a:lnSpc>
              <a:spcBef>
                <a:spcPts val="600"/>
              </a:spcBef>
            </a:pPr>
            <a:r>
              <a:rPr sz="3600" b="0" spc="15" dirty="0">
                <a:solidFill>
                  <a:srgbClr val="000000"/>
                </a:solidFill>
                <a:latin typeface="Calibri Light"/>
                <a:cs typeface="Calibri Light"/>
              </a:rPr>
              <a:t>GUÍA DE </a:t>
            </a:r>
            <a:r>
              <a:rPr sz="3600" b="0" spc="5" dirty="0">
                <a:solidFill>
                  <a:srgbClr val="000000"/>
                </a:solidFill>
                <a:latin typeface="Calibri Light"/>
                <a:cs typeface="Calibri Light"/>
              </a:rPr>
              <a:t>GESTIÓN </a:t>
            </a:r>
            <a:r>
              <a:rPr sz="3600" b="0" spc="15" dirty="0">
                <a:solidFill>
                  <a:srgbClr val="000000"/>
                </a:solidFill>
                <a:latin typeface="Calibri Light"/>
                <a:cs typeface="Calibri Light"/>
              </a:rPr>
              <a:t>DE</a:t>
            </a:r>
            <a:r>
              <a:rPr sz="3600" b="0" spc="-8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5" dirty="0">
                <a:solidFill>
                  <a:srgbClr val="000000"/>
                </a:solidFill>
                <a:latin typeface="Calibri Light"/>
                <a:cs typeface="Calibri Light"/>
              </a:rPr>
              <a:t>EVENTOS  </a:t>
            </a:r>
            <a:r>
              <a:rPr sz="3600" b="0" dirty="0">
                <a:solidFill>
                  <a:srgbClr val="000000"/>
                </a:solidFill>
                <a:latin typeface="Calibri Light"/>
                <a:cs typeface="Calibri Light"/>
              </a:rPr>
              <a:t>INCLUSIVOS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543811" y="3569208"/>
            <a:ext cx="1606295" cy="2860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75076" y="3569208"/>
            <a:ext cx="1606295" cy="28605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006340" y="3569208"/>
            <a:ext cx="1862327" cy="28605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92111" y="3569208"/>
            <a:ext cx="1732788" cy="14523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021068" y="5160264"/>
            <a:ext cx="1703832" cy="12694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8426088" y="1173480"/>
            <a:ext cx="1178655" cy="10424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615183" y="1136903"/>
            <a:ext cx="4782311" cy="10789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52259" y="1057656"/>
            <a:ext cx="1816735" cy="533400"/>
          </a:xfrm>
          <a:custGeom>
            <a:avLst/>
            <a:gdLst/>
            <a:ahLst/>
            <a:cxnLst/>
            <a:rect l="l" t="t" r="r" b="b"/>
            <a:pathLst>
              <a:path w="1816734" h="533400">
                <a:moveTo>
                  <a:pt x="1816608" y="266700"/>
                </a:moveTo>
                <a:lnTo>
                  <a:pt x="1805805" y="225685"/>
                </a:lnTo>
                <a:lnTo>
                  <a:pt x="1774477" y="186570"/>
                </a:lnTo>
                <a:lnTo>
                  <a:pt x="1724243" y="149845"/>
                </a:lnTo>
                <a:lnTo>
                  <a:pt x="1656723" y="115998"/>
                </a:lnTo>
                <a:lnTo>
                  <a:pt x="1616986" y="100308"/>
                </a:lnTo>
                <a:lnTo>
                  <a:pt x="1573534" y="85521"/>
                </a:lnTo>
                <a:lnTo>
                  <a:pt x="1526571" y="71699"/>
                </a:lnTo>
                <a:lnTo>
                  <a:pt x="1476298" y="58902"/>
                </a:lnTo>
                <a:lnTo>
                  <a:pt x="1422918" y="47193"/>
                </a:lnTo>
                <a:lnTo>
                  <a:pt x="1366632" y="36632"/>
                </a:lnTo>
                <a:lnTo>
                  <a:pt x="1307645" y="27280"/>
                </a:lnTo>
                <a:lnTo>
                  <a:pt x="1246157" y="19200"/>
                </a:lnTo>
                <a:lnTo>
                  <a:pt x="1182372" y="12451"/>
                </a:lnTo>
                <a:lnTo>
                  <a:pt x="1116492" y="7095"/>
                </a:lnTo>
                <a:lnTo>
                  <a:pt x="1048719" y="3194"/>
                </a:lnTo>
                <a:lnTo>
                  <a:pt x="979255" y="808"/>
                </a:lnTo>
                <a:lnTo>
                  <a:pt x="908304" y="0"/>
                </a:lnTo>
                <a:lnTo>
                  <a:pt x="837352" y="808"/>
                </a:lnTo>
                <a:lnTo>
                  <a:pt x="767889" y="3194"/>
                </a:lnTo>
                <a:lnTo>
                  <a:pt x="700115" y="7095"/>
                </a:lnTo>
                <a:lnTo>
                  <a:pt x="634235" y="12451"/>
                </a:lnTo>
                <a:lnTo>
                  <a:pt x="570450" y="19200"/>
                </a:lnTo>
                <a:lnTo>
                  <a:pt x="508962" y="27280"/>
                </a:lnTo>
                <a:lnTo>
                  <a:pt x="449975" y="36632"/>
                </a:lnTo>
                <a:lnTo>
                  <a:pt x="393689" y="47193"/>
                </a:lnTo>
                <a:lnTo>
                  <a:pt x="340309" y="58902"/>
                </a:lnTo>
                <a:lnTo>
                  <a:pt x="290036" y="71699"/>
                </a:lnTo>
                <a:lnTo>
                  <a:pt x="243073" y="85521"/>
                </a:lnTo>
                <a:lnTo>
                  <a:pt x="199621" y="100308"/>
                </a:lnTo>
                <a:lnTo>
                  <a:pt x="159884" y="115998"/>
                </a:lnTo>
                <a:lnTo>
                  <a:pt x="124064" y="132531"/>
                </a:lnTo>
                <a:lnTo>
                  <a:pt x="64985" y="167878"/>
                </a:lnTo>
                <a:lnTo>
                  <a:pt x="24001" y="205859"/>
                </a:lnTo>
                <a:lnTo>
                  <a:pt x="2734" y="245985"/>
                </a:lnTo>
                <a:lnTo>
                  <a:pt x="0" y="266700"/>
                </a:lnTo>
                <a:lnTo>
                  <a:pt x="2734" y="287611"/>
                </a:lnTo>
                <a:lnTo>
                  <a:pt x="24001" y="328019"/>
                </a:lnTo>
                <a:lnTo>
                  <a:pt x="64985" y="366153"/>
                </a:lnTo>
                <a:lnTo>
                  <a:pt x="124064" y="401545"/>
                </a:lnTo>
                <a:lnTo>
                  <a:pt x="159884" y="418068"/>
                </a:lnTo>
                <a:lnTo>
                  <a:pt x="199621" y="433731"/>
                </a:lnTo>
                <a:lnTo>
                  <a:pt x="243073" y="448475"/>
                </a:lnTo>
                <a:lnTo>
                  <a:pt x="290036" y="462243"/>
                </a:lnTo>
                <a:lnTo>
                  <a:pt x="340309" y="474977"/>
                </a:lnTo>
                <a:lnTo>
                  <a:pt x="393689" y="486617"/>
                </a:lnTo>
                <a:lnTo>
                  <a:pt x="449975" y="497106"/>
                </a:lnTo>
                <a:lnTo>
                  <a:pt x="508962" y="506385"/>
                </a:lnTo>
                <a:lnTo>
                  <a:pt x="570450" y="514397"/>
                </a:lnTo>
                <a:lnTo>
                  <a:pt x="634235" y="521082"/>
                </a:lnTo>
                <a:lnTo>
                  <a:pt x="700115" y="526384"/>
                </a:lnTo>
                <a:lnTo>
                  <a:pt x="767889" y="530243"/>
                </a:lnTo>
                <a:lnTo>
                  <a:pt x="837352" y="532601"/>
                </a:lnTo>
                <a:lnTo>
                  <a:pt x="908304" y="533400"/>
                </a:lnTo>
                <a:lnTo>
                  <a:pt x="979255" y="532601"/>
                </a:lnTo>
                <a:lnTo>
                  <a:pt x="1048719" y="530243"/>
                </a:lnTo>
                <a:lnTo>
                  <a:pt x="1116492" y="526384"/>
                </a:lnTo>
                <a:lnTo>
                  <a:pt x="1182372" y="521082"/>
                </a:lnTo>
                <a:lnTo>
                  <a:pt x="1246157" y="514397"/>
                </a:lnTo>
                <a:lnTo>
                  <a:pt x="1307645" y="506385"/>
                </a:lnTo>
                <a:lnTo>
                  <a:pt x="1366632" y="497106"/>
                </a:lnTo>
                <a:lnTo>
                  <a:pt x="1422918" y="486617"/>
                </a:lnTo>
                <a:lnTo>
                  <a:pt x="1476298" y="474977"/>
                </a:lnTo>
                <a:lnTo>
                  <a:pt x="1526571" y="462243"/>
                </a:lnTo>
                <a:lnTo>
                  <a:pt x="1573534" y="448475"/>
                </a:lnTo>
                <a:lnTo>
                  <a:pt x="1616986" y="433731"/>
                </a:lnTo>
                <a:lnTo>
                  <a:pt x="1656723" y="418068"/>
                </a:lnTo>
                <a:lnTo>
                  <a:pt x="1692543" y="401545"/>
                </a:lnTo>
                <a:lnTo>
                  <a:pt x="1751622" y="366153"/>
                </a:lnTo>
                <a:lnTo>
                  <a:pt x="1792606" y="328019"/>
                </a:lnTo>
                <a:lnTo>
                  <a:pt x="1813873" y="287611"/>
                </a:lnTo>
                <a:lnTo>
                  <a:pt x="1816608" y="26670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646164" y="1057655"/>
            <a:ext cx="1828800" cy="539750"/>
          </a:xfrm>
          <a:custGeom>
            <a:avLst/>
            <a:gdLst/>
            <a:ahLst/>
            <a:cxnLst/>
            <a:rect l="l" t="t" r="r" b="b"/>
            <a:pathLst>
              <a:path w="1828800" h="539750">
                <a:moveTo>
                  <a:pt x="1524" y="274320"/>
                </a:moveTo>
                <a:lnTo>
                  <a:pt x="1524" y="260604"/>
                </a:lnTo>
                <a:lnTo>
                  <a:pt x="0" y="266700"/>
                </a:lnTo>
                <a:lnTo>
                  <a:pt x="1524" y="274320"/>
                </a:lnTo>
                <a:close/>
              </a:path>
              <a:path w="1828800" h="539750">
                <a:moveTo>
                  <a:pt x="1827276" y="281940"/>
                </a:moveTo>
                <a:lnTo>
                  <a:pt x="1827276" y="252984"/>
                </a:lnTo>
                <a:lnTo>
                  <a:pt x="1825752" y="245364"/>
                </a:lnTo>
                <a:lnTo>
                  <a:pt x="1808988" y="210312"/>
                </a:lnTo>
                <a:lnTo>
                  <a:pt x="1770888" y="172212"/>
                </a:lnTo>
                <a:lnTo>
                  <a:pt x="1735836" y="147828"/>
                </a:lnTo>
                <a:lnTo>
                  <a:pt x="1670304" y="114300"/>
                </a:lnTo>
                <a:lnTo>
                  <a:pt x="1616964" y="92964"/>
                </a:lnTo>
                <a:lnTo>
                  <a:pt x="1588008" y="83820"/>
                </a:lnTo>
                <a:lnTo>
                  <a:pt x="1557528" y="73152"/>
                </a:lnTo>
                <a:lnTo>
                  <a:pt x="1527048" y="65532"/>
                </a:lnTo>
                <a:lnTo>
                  <a:pt x="1493520" y="56388"/>
                </a:lnTo>
                <a:lnTo>
                  <a:pt x="1423416" y="41148"/>
                </a:lnTo>
                <a:lnTo>
                  <a:pt x="1348740" y="27432"/>
                </a:lnTo>
                <a:lnTo>
                  <a:pt x="1309116" y="21336"/>
                </a:lnTo>
                <a:lnTo>
                  <a:pt x="1185672" y="7620"/>
                </a:lnTo>
                <a:lnTo>
                  <a:pt x="1075179" y="0"/>
                </a:lnTo>
                <a:lnTo>
                  <a:pt x="752858" y="0"/>
                </a:lnTo>
                <a:lnTo>
                  <a:pt x="729996" y="1524"/>
                </a:lnTo>
                <a:lnTo>
                  <a:pt x="687324" y="3048"/>
                </a:lnTo>
                <a:lnTo>
                  <a:pt x="643128" y="7620"/>
                </a:lnTo>
                <a:lnTo>
                  <a:pt x="601980" y="12192"/>
                </a:lnTo>
                <a:lnTo>
                  <a:pt x="559308" y="16764"/>
                </a:lnTo>
                <a:lnTo>
                  <a:pt x="519684" y="21336"/>
                </a:lnTo>
                <a:lnTo>
                  <a:pt x="480060" y="27432"/>
                </a:lnTo>
                <a:lnTo>
                  <a:pt x="441960" y="33528"/>
                </a:lnTo>
                <a:lnTo>
                  <a:pt x="335280" y="56388"/>
                </a:lnTo>
                <a:lnTo>
                  <a:pt x="301752" y="65532"/>
                </a:lnTo>
                <a:lnTo>
                  <a:pt x="269748" y="73152"/>
                </a:lnTo>
                <a:lnTo>
                  <a:pt x="240792" y="83820"/>
                </a:lnTo>
                <a:lnTo>
                  <a:pt x="211836" y="92964"/>
                </a:lnTo>
                <a:lnTo>
                  <a:pt x="184404" y="103632"/>
                </a:lnTo>
                <a:lnTo>
                  <a:pt x="112776" y="135636"/>
                </a:lnTo>
                <a:lnTo>
                  <a:pt x="74676" y="160020"/>
                </a:lnTo>
                <a:lnTo>
                  <a:pt x="42672" y="184404"/>
                </a:lnTo>
                <a:lnTo>
                  <a:pt x="12192" y="224028"/>
                </a:lnTo>
                <a:lnTo>
                  <a:pt x="1524" y="252984"/>
                </a:lnTo>
                <a:lnTo>
                  <a:pt x="1524" y="281940"/>
                </a:lnTo>
                <a:lnTo>
                  <a:pt x="3048" y="289560"/>
                </a:lnTo>
                <a:lnTo>
                  <a:pt x="6096" y="297180"/>
                </a:lnTo>
                <a:lnTo>
                  <a:pt x="10668" y="307467"/>
                </a:lnTo>
                <a:lnTo>
                  <a:pt x="10668" y="260604"/>
                </a:lnTo>
                <a:lnTo>
                  <a:pt x="15240" y="242316"/>
                </a:lnTo>
                <a:lnTo>
                  <a:pt x="21336" y="228600"/>
                </a:lnTo>
                <a:lnTo>
                  <a:pt x="21336" y="230124"/>
                </a:lnTo>
                <a:lnTo>
                  <a:pt x="28956" y="216408"/>
                </a:lnTo>
                <a:lnTo>
                  <a:pt x="64008" y="179832"/>
                </a:lnTo>
                <a:lnTo>
                  <a:pt x="99060" y="155448"/>
                </a:lnTo>
                <a:lnTo>
                  <a:pt x="99060" y="156101"/>
                </a:lnTo>
                <a:lnTo>
                  <a:pt x="117348" y="145651"/>
                </a:lnTo>
                <a:lnTo>
                  <a:pt x="117348" y="144780"/>
                </a:lnTo>
                <a:lnTo>
                  <a:pt x="163068" y="123444"/>
                </a:lnTo>
                <a:lnTo>
                  <a:pt x="214884" y="102108"/>
                </a:lnTo>
                <a:lnTo>
                  <a:pt x="272796" y="83820"/>
                </a:lnTo>
                <a:lnTo>
                  <a:pt x="371856" y="59436"/>
                </a:lnTo>
                <a:lnTo>
                  <a:pt x="443484" y="44196"/>
                </a:lnTo>
                <a:lnTo>
                  <a:pt x="481584" y="38100"/>
                </a:lnTo>
                <a:lnTo>
                  <a:pt x="521208" y="32004"/>
                </a:lnTo>
                <a:lnTo>
                  <a:pt x="560832" y="27432"/>
                </a:lnTo>
                <a:lnTo>
                  <a:pt x="601980" y="21336"/>
                </a:lnTo>
                <a:lnTo>
                  <a:pt x="644652" y="18288"/>
                </a:lnTo>
                <a:lnTo>
                  <a:pt x="687324" y="13716"/>
                </a:lnTo>
                <a:lnTo>
                  <a:pt x="731520" y="10668"/>
                </a:lnTo>
                <a:lnTo>
                  <a:pt x="775716" y="9144"/>
                </a:lnTo>
                <a:lnTo>
                  <a:pt x="867156" y="6096"/>
                </a:lnTo>
                <a:lnTo>
                  <a:pt x="961644" y="6096"/>
                </a:lnTo>
                <a:lnTo>
                  <a:pt x="1053084" y="9144"/>
                </a:lnTo>
                <a:lnTo>
                  <a:pt x="1097280" y="10668"/>
                </a:lnTo>
                <a:lnTo>
                  <a:pt x="1141476" y="13716"/>
                </a:lnTo>
                <a:lnTo>
                  <a:pt x="1226820" y="22860"/>
                </a:lnTo>
                <a:lnTo>
                  <a:pt x="1267968" y="27432"/>
                </a:lnTo>
                <a:lnTo>
                  <a:pt x="1307592" y="32004"/>
                </a:lnTo>
                <a:lnTo>
                  <a:pt x="1347216" y="38100"/>
                </a:lnTo>
                <a:lnTo>
                  <a:pt x="1385316" y="44196"/>
                </a:lnTo>
                <a:lnTo>
                  <a:pt x="1385316" y="44500"/>
                </a:lnTo>
                <a:lnTo>
                  <a:pt x="1421892" y="51816"/>
                </a:lnTo>
                <a:lnTo>
                  <a:pt x="1456944" y="59436"/>
                </a:lnTo>
                <a:lnTo>
                  <a:pt x="1524000" y="74676"/>
                </a:lnTo>
                <a:lnTo>
                  <a:pt x="1556004" y="83820"/>
                </a:lnTo>
                <a:lnTo>
                  <a:pt x="1556004" y="84277"/>
                </a:lnTo>
                <a:lnTo>
                  <a:pt x="1584960" y="92964"/>
                </a:lnTo>
                <a:lnTo>
                  <a:pt x="1613916" y="102108"/>
                </a:lnTo>
                <a:lnTo>
                  <a:pt x="1665732" y="123444"/>
                </a:lnTo>
                <a:lnTo>
                  <a:pt x="1711452" y="144780"/>
                </a:lnTo>
                <a:lnTo>
                  <a:pt x="1711452" y="145651"/>
                </a:lnTo>
                <a:lnTo>
                  <a:pt x="1729740" y="156101"/>
                </a:lnTo>
                <a:lnTo>
                  <a:pt x="1729740" y="155448"/>
                </a:lnTo>
                <a:lnTo>
                  <a:pt x="1748028" y="167640"/>
                </a:lnTo>
                <a:lnTo>
                  <a:pt x="1778508" y="192024"/>
                </a:lnTo>
                <a:lnTo>
                  <a:pt x="1807464" y="230124"/>
                </a:lnTo>
                <a:lnTo>
                  <a:pt x="1807464" y="228600"/>
                </a:lnTo>
                <a:lnTo>
                  <a:pt x="1813560" y="242316"/>
                </a:lnTo>
                <a:lnTo>
                  <a:pt x="1816608" y="254508"/>
                </a:lnTo>
                <a:lnTo>
                  <a:pt x="1816608" y="260604"/>
                </a:lnTo>
                <a:lnTo>
                  <a:pt x="1817979" y="267462"/>
                </a:lnTo>
                <a:lnTo>
                  <a:pt x="1818132" y="266700"/>
                </a:lnTo>
                <a:lnTo>
                  <a:pt x="1818132" y="307467"/>
                </a:lnTo>
                <a:lnTo>
                  <a:pt x="1822704" y="297180"/>
                </a:lnTo>
                <a:lnTo>
                  <a:pt x="1825752" y="289560"/>
                </a:lnTo>
                <a:lnTo>
                  <a:pt x="1827276" y="281940"/>
                </a:lnTo>
                <a:close/>
              </a:path>
              <a:path w="1828800" h="539750">
                <a:moveTo>
                  <a:pt x="12192" y="260604"/>
                </a:moveTo>
                <a:lnTo>
                  <a:pt x="10668" y="260604"/>
                </a:lnTo>
                <a:lnTo>
                  <a:pt x="10668" y="266700"/>
                </a:lnTo>
                <a:lnTo>
                  <a:pt x="10820" y="267462"/>
                </a:lnTo>
                <a:lnTo>
                  <a:pt x="12192" y="260604"/>
                </a:lnTo>
                <a:close/>
              </a:path>
              <a:path w="1828800" h="539750">
                <a:moveTo>
                  <a:pt x="10820" y="267462"/>
                </a:moveTo>
                <a:lnTo>
                  <a:pt x="10668" y="266700"/>
                </a:lnTo>
                <a:lnTo>
                  <a:pt x="10668" y="268224"/>
                </a:lnTo>
                <a:lnTo>
                  <a:pt x="10820" y="267462"/>
                </a:lnTo>
                <a:close/>
              </a:path>
              <a:path w="1828800" h="539750">
                <a:moveTo>
                  <a:pt x="12192" y="274320"/>
                </a:moveTo>
                <a:lnTo>
                  <a:pt x="10820" y="267462"/>
                </a:lnTo>
                <a:lnTo>
                  <a:pt x="10668" y="268224"/>
                </a:lnTo>
                <a:lnTo>
                  <a:pt x="10668" y="274320"/>
                </a:lnTo>
                <a:lnTo>
                  <a:pt x="12192" y="274320"/>
                </a:lnTo>
                <a:close/>
              </a:path>
              <a:path w="1828800" h="539750">
                <a:moveTo>
                  <a:pt x="99060" y="377952"/>
                </a:moveTo>
                <a:lnTo>
                  <a:pt x="64008" y="355092"/>
                </a:lnTo>
                <a:lnTo>
                  <a:pt x="28956" y="318516"/>
                </a:lnTo>
                <a:lnTo>
                  <a:pt x="21336" y="304800"/>
                </a:lnTo>
                <a:lnTo>
                  <a:pt x="21336" y="306324"/>
                </a:lnTo>
                <a:lnTo>
                  <a:pt x="15240" y="292608"/>
                </a:lnTo>
                <a:lnTo>
                  <a:pt x="10668" y="274320"/>
                </a:lnTo>
                <a:lnTo>
                  <a:pt x="10668" y="307467"/>
                </a:lnTo>
                <a:lnTo>
                  <a:pt x="42672" y="350520"/>
                </a:lnTo>
                <a:lnTo>
                  <a:pt x="74676" y="374904"/>
                </a:lnTo>
                <a:lnTo>
                  <a:pt x="97536" y="389909"/>
                </a:lnTo>
                <a:lnTo>
                  <a:pt x="97536" y="377952"/>
                </a:lnTo>
                <a:lnTo>
                  <a:pt x="99060" y="377952"/>
                </a:lnTo>
                <a:close/>
              </a:path>
              <a:path w="1828800" h="539750">
                <a:moveTo>
                  <a:pt x="99060" y="156101"/>
                </a:moveTo>
                <a:lnTo>
                  <a:pt x="99060" y="155448"/>
                </a:lnTo>
                <a:lnTo>
                  <a:pt x="97536" y="156972"/>
                </a:lnTo>
                <a:lnTo>
                  <a:pt x="99060" y="156101"/>
                </a:lnTo>
                <a:close/>
              </a:path>
              <a:path w="1828800" h="539750">
                <a:moveTo>
                  <a:pt x="118872" y="390144"/>
                </a:moveTo>
                <a:lnTo>
                  <a:pt x="97536" y="377952"/>
                </a:lnTo>
                <a:lnTo>
                  <a:pt x="97536" y="389909"/>
                </a:lnTo>
                <a:lnTo>
                  <a:pt x="112776" y="399288"/>
                </a:lnTo>
                <a:lnTo>
                  <a:pt x="117348" y="401421"/>
                </a:lnTo>
                <a:lnTo>
                  <a:pt x="117348" y="390144"/>
                </a:lnTo>
                <a:lnTo>
                  <a:pt x="118872" y="390144"/>
                </a:lnTo>
                <a:close/>
              </a:path>
              <a:path w="1828800" h="539750">
                <a:moveTo>
                  <a:pt x="118872" y="144780"/>
                </a:moveTo>
                <a:lnTo>
                  <a:pt x="117348" y="144780"/>
                </a:lnTo>
                <a:lnTo>
                  <a:pt x="117348" y="145651"/>
                </a:lnTo>
                <a:lnTo>
                  <a:pt x="118872" y="144780"/>
                </a:lnTo>
                <a:close/>
              </a:path>
              <a:path w="1828800" h="539750">
                <a:moveTo>
                  <a:pt x="274320" y="451104"/>
                </a:moveTo>
                <a:lnTo>
                  <a:pt x="243840" y="441960"/>
                </a:lnTo>
                <a:lnTo>
                  <a:pt x="214884" y="431292"/>
                </a:lnTo>
                <a:lnTo>
                  <a:pt x="188976" y="422148"/>
                </a:lnTo>
                <a:lnTo>
                  <a:pt x="163068" y="411480"/>
                </a:lnTo>
                <a:lnTo>
                  <a:pt x="117348" y="390144"/>
                </a:lnTo>
                <a:lnTo>
                  <a:pt x="117348" y="401421"/>
                </a:lnTo>
                <a:lnTo>
                  <a:pt x="158496" y="420624"/>
                </a:lnTo>
                <a:lnTo>
                  <a:pt x="211836" y="441960"/>
                </a:lnTo>
                <a:lnTo>
                  <a:pt x="272796" y="460705"/>
                </a:lnTo>
                <a:lnTo>
                  <a:pt x="272796" y="451104"/>
                </a:lnTo>
                <a:lnTo>
                  <a:pt x="274320" y="451104"/>
                </a:lnTo>
                <a:close/>
              </a:path>
              <a:path w="1828800" h="539750">
                <a:moveTo>
                  <a:pt x="445008" y="490728"/>
                </a:moveTo>
                <a:lnTo>
                  <a:pt x="406908" y="483108"/>
                </a:lnTo>
                <a:lnTo>
                  <a:pt x="371856" y="475488"/>
                </a:lnTo>
                <a:lnTo>
                  <a:pt x="304800" y="460248"/>
                </a:lnTo>
                <a:lnTo>
                  <a:pt x="272796" y="451104"/>
                </a:lnTo>
                <a:lnTo>
                  <a:pt x="272796" y="460705"/>
                </a:lnTo>
                <a:lnTo>
                  <a:pt x="301752" y="469392"/>
                </a:lnTo>
                <a:lnTo>
                  <a:pt x="335280" y="478536"/>
                </a:lnTo>
                <a:lnTo>
                  <a:pt x="405384" y="493776"/>
                </a:lnTo>
                <a:lnTo>
                  <a:pt x="441960" y="499872"/>
                </a:lnTo>
                <a:lnTo>
                  <a:pt x="443484" y="500176"/>
                </a:lnTo>
                <a:lnTo>
                  <a:pt x="443484" y="490728"/>
                </a:lnTo>
                <a:lnTo>
                  <a:pt x="445008" y="490728"/>
                </a:lnTo>
                <a:close/>
              </a:path>
              <a:path w="1828800" h="539750">
                <a:moveTo>
                  <a:pt x="1053084" y="536448"/>
                </a:moveTo>
                <a:lnTo>
                  <a:pt x="1053084" y="525780"/>
                </a:lnTo>
                <a:lnTo>
                  <a:pt x="1007364" y="527304"/>
                </a:lnTo>
                <a:lnTo>
                  <a:pt x="961644" y="528779"/>
                </a:lnTo>
                <a:lnTo>
                  <a:pt x="867156" y="528828"/>
                </a:lnTo>
                <a:lnTo>
                  <a:pt x="775716" y="525780"/>
                </a:lnTo>
                <a:lnTo>
                  <a:pt x="687324" y="519684"/>
                </a:lnTo>
                <a:lnTo>
                  <a:pt x="644652" y="516636"/>
                </a:lnTo>
                <a:lnTo>
                  <a:pt x="601980" y="512064"/>
                </a:lnTo>
                <a:lnTo>
                  <a:pt x="560832" y="507492"/>
                </a:lnTo>
                <a:lnTo>
                  <a:pt x="521208" y="502920"/>
                </a:lnTo>
                <a:lnTo>
                  <a:pt x="481584" y="496824"/>
                </a:lnTo>
                <a:lnTo>
                  <a:pt x="443484" y="490728"/>
                </a:lnTo>
                <a:lnTo>
                  <a:pt x="443484" y="500176"/>
                </a:lnTo>
                <a:lnTo>
                  <a:pt x="519684" y="513588"/>
                </a:lnTo>
                <a:lnTo>
                  <a:pt x="643128" y="527304"/>
                </a:lnTo>
                <a:lnTo>
                  <a:pt x="775716" y="536448"/>
                </a:lnTo>
                <a:lnTo>
                  <a:pt x="867156" y="539496"/>
                </a:lnTo>
                <a:lnTo>
                  <a:pt x="914400" y="539496"/>
                </a:lnTo>
                <a:lnTo>
                  <a:pt x="960120" y="537972"/>
                </a:lnTo>
                <a:lnTo>
                  <a:pt x="1007364" y="537972"/>
                </a:lnTo>
                <a:lnTo>
                  <a:pt x="1053084" y="536448"/>
                </a:lnTo>
                <a:close/>
              </a:path>
              <a:path w="1828800" h="539750">
                <a:moveTo>
                  <a:pt x="1267968" y="518160"/>
                </a:moveTo>
                <a:lnTo>
                  <a:pt x="1267968" y="507492"/>
                </a:lnTo>
                <a:lnTo>
                  <a:pt x="1225296" y="512064"/>
                </a:lnTo>
                <a:lnTo>
                  <a:pt x="1184148" y="516636"/>
                </a:lnTo>
                <a:lnTo>
                  <a:pt x="1141476" y="519684"/>
                </a:lnTo>
                <a:lnTo>
                  <a:pt x="1097280" y="522732"/>
                </a:lnTo>
                <a:lnTo>
                  <a:pt x="1051560" y="525780"/>
                </a:lnTo>
                <a:lnTo>
                  <a:pt x="1053084" y="525780"/>
                </a:lnTo>
                <a:lnTo>
                  <a:pt x="1053084" y="536448"/>
                </a:lnTo>
                <a:lnTo>
                  <a:pt x="1141476" y="530352"/>
                </a:lnTo>
                <a:lnTo>
                  <a:pt x="1184148" y="527304"/>
                </a:lnTo>
                <a:lnTo>
                  <a:pt x="1226820" y="522732"/>
                </a:lnTo>
                <a:lnTo>
                  <a:pt x="1267968" y="518160"/>
                </a:lnTo>
                <a:close/>
              </a:path>
              <a:path w="1828800" h="539750">
                <a:moveTo>
                  <a:pt x="1421892" y="494030"/>
                </a:moveTo>
                <a:lnTo>
                  <a:pt x="1421892" y="483108"/>
                </a:lnTo>
                <a:lnTo>
                  <a:pt x="1383792" y="490728"/>
                </a:lnTo>
                <a:lnTo>
                  <a:pt x="1347216" y="496824"/>
                </a:lnTo>
                <a:lnTo>
                  <a:pt x="1307592" y="502920"/>
                </a:lnTo>
                <a:lnTo>
                  <a:pt x="1266444" y="507492"/>
                </a:lnTo>
                <a:lnTo>
                  <a:pt x="1267968" y="507492"/>
                </a:lnTo>
                <a:lnTo>
                  <a:pt x="1267968" y="518160"/>
                </a:lnTo>
                <a:lnTo>
                  <a:pt x="1309116" y="512064"/>
                </a:lnTo>
                <a:lnTo>
                  <a:pt x="1348740" y="507492"/>
                </a:lnTo>
                <a:lnTo>
                  <a:pt x="1386840" y="499872"/>
                </a:lnTo>
                <a:lnTo>
                  <a:pt x="1421892" y="494030"/>
                </a:lnTo>
                <a:close/>
              </a:path>
              <a:path w="1828800" h="539750">
                <a:moveTo>
                  <a:pt x="1385316" y="44500"/>
                </a:moveTo>
                <a:lnTo>
                  <a:pt x="1385316" y="44196"/>
                </a:lnTo>
                <a:lnTo>
                  <a:pt x="1383792" y="44196"/>
                </a:lnTo>
                <a:lnTo>
                  <a:pt x="1385316" y="44500"/>
                </a:lnTo>
                <a:close/>
              </a:path>
              <a:path w="1828800" h="539750">
                <a:moveTo>
                  <a:pt x="1556004" y="460705"/>
                </a:moveTo>
                <a:lnTo>
                  <a:pt x="1556004" y="451104"/>
                </a:lnTo>
                <a:lnTo>
                  <a:pt x="1524000" y="460248"/>
                </a:lnTo>
                <a:lnTo>
                  <a:pt x="1456944" y="475488"/>
                </a:lnTo>
                <a:lnTo>
                  <a:pt x="1420368" y="483108"/>
                </a:lnTo>
                <a:lnTo>
                  <a:pt x="1421892" y="483108"/>
                </a:lnTo>
                <a:lnTo>
                  <a:pt x="1421892" y="494030"/>
                </a:lnTo>
                <a:lnTo>
                  <a:pt x="1423416" y="493776"/>
                </a:lnTo>
                <a:lnTo>
                  <a:pt x="1493520" y="478536"/>
                </a:lnTo>
                <a:lnTo>
                  <a:pt x="1527048" y="469392"/>
                </a:lnTo>
                <a:lnTo>
                  <a:pt x="1556004" y="460705"/>
                </a:lnTo>
                <a:close/>
              </a:path>
              <a:path w="1828800" h="539750">
                <a:moveTo>
                  <a:pt x="1556004" y="84277"/>
                </a:moveTo>
                <a:lnTo>
                  <a:pt x="1556004" y="83820"/>
                </a:lnTo>
                <a:lnTo>
                  <a:pt x="1554480" y="83820"/>
                </a:lnTo>
                <a:lnTo>
                  <a:pt x="1556004" y="84277"/>
                </a:lnTo>
                <a:close/>
              </a:path>
              <a:path w="1828800" h="539750">
                <a:moveTo>
                  <a:pt x="1711452" y="401421"/>
                </a:moveTo>
                <a:lnTo>
                  <a:pt x="1711452" y="390144"/>
                </a:lnTo>
                <a:lnTo>
                  <a:pt x="1665732" y="411480"/>
                </a:lnTo>
                <a:lnTo>
                  <a:pt x="1639824" y="422148"/>
                </a:lnTo>
                <a:lnTo>
                  <a:pt x="1613916" y="431292"/>
                </a:lnTo>
                <a:lnTo>
                  <a:pt x="1584960" y="441960"/>
                </a:lnTo>
                <a:lnTo>
                  <a:pt x="1554480" y="451104"/>
                </a:lnTo>
                <a:lnTo>
                  <a:pt x="1556004" y="451104"/>
                </a:lnTo>
                <a:lnTo>
                  <a:pt x="1556004" y="460705"/>
                </a:lnTo>
                <a:lnTo>
                  <a:pt x="1588008" y="451104"/>
                </a:lnTo>
                <a:lnTo>
                  <a:pt x="1616964" y="441960"/>
                </a:lnTo>
                <a:lnTo>
                  <a:pt x="1644396" y="431292"/>
                </a:lnTo>
                <a:lnTo>
                  <a:pt x="1670304" y="420624"/>
                </a:lnTo>
                <a:lnTo>
                  <a:pt x="1711452" y="401421"/>
                </a:lnTo>
                <a:close/>
              </a:path>
              <a:path w="1828800" h="539750">
                <a:moveTo>
                  <a:pt x="1711452" y="145651"/>
                </a:moveTo>
                <a:lnTo>
                  <a:pt x="1711452" y="144780"/>
                </a:lnTo>
                <a:lnTo>
                  <a:pt x="1709928" y="144780"/>
                </a:lnTo>
                <a:lnTo>
                  <a:pt x="1711452" y="145651"/>
                </a:lnTo>
                <a:close/>
              </a:path>
              <a:path w="1828800" h="539750">
                <a:moveTo>
                  <a:pt x="1731264" y="389909"/>
                </a:moveTo>
                <a:lnTo>
                  <a:pt x="1731264" y="377952"/>
                </a:lnTo>
                <a:lnTo>
                  <a:pt x="1709928" y="390144"/>
                </a:lnTo>
                <a:lnTo>
                  <a:pt x="1711452" y="390144"/>
                </a:lnTo>
                <a:lnTo>
                  <a:pt x="1711452" y="401421"/>
                </a:lnTo>
                <a:lnTo>
                  <a:pt x="1716024" y="399288"/>
                </a:lnTo>
                <a:lnTo>
                  <a:pt x="1731264" y="389909"/>
                </a:lnTo>
                <a:close/>
              </a:path>
              <a:path w="1828800" h="539750">
                <a:moveTo>
                  <a:pt x="1731264" y="156972"/>
                </a:moveTo>
                <a:lnTo>
                  <a:pt x="1729740" y="155448"/>
                </a:lnTo>
                <a:lnTo>
                  <a:pt x="1729740" y="156101"/>
                </a:lnTo>
                <a:lnTo>
                  <a:pt x="1731264" y="156972"/>
                </a:lnTo>
                <a:close/>
              </a:path>
              <a:path w="1828800" h="539750">
                <a:moveTo>
                  <a:pt x="1818132" y="307467"/>
                </a:moveTo>
                <a:lnTo>
                  <a:pt x="1818132" y="268224"/>
                </a:lnTo>
                <a:lnTo>
                  <a:pt x="1817979" y="267462"/>
                </a:lnTo>
                <a:lnTo>
                  <a:pt x="1816608" y="274320"/>
                </a:lnTo>
                <a:lnTo>
                  <a:pt x="1816608" y="280416"/>
                </a:lnTo>
                <a:lnTo>
                  <a:pt x="1813560" y="292608"/>
                </a:lnTo>
                <a:lnTo>
                  <a:pt x="1807464" y="306324"/>
                </a:lnTo>
                <a:lnTo>
                  <a:pt x="1807464" y="304800"/>
                </a:lnTo>
                <a:lnTo>
                  <a:pt x="1799844" y="318516"/>
                </a:lnTo>
                <a:lnTo>
                  <a:pt x="1764792" y="355092"/>
                </a:lnTo>
                <a:lnTo>
                  <a:pt x="1729740" y="377952"/>
                </a:lnTo>
                <a:lnTo>
                  <a:pt x="1731264" y="377952"/>
                </a:lnTo>
                <a:lnTo>
                  <a:pt x="1731264" y="389909"/>
                </a:lnTo>
                <a:lnTo>
                  <a:pt x="1735836" y="387096"/>
                </a:lnTo>
                <a:lnTo>
                  <a:pt x="1770888" y="362712"/>
                </a:lnTo>
                <a:lnTo>
                  <a:pt x="1808988" y="324612"/>
                </a:lnTo>
                <a:lnTo>
                  <a:pt x="1816608" y="310896"/>
                </a:lnTo>
                <a:lnTo>
                  <a:pt x="1818132" y="307467"/>
                </a:lnTo>
                <a:close/>
              </a:path>
              <a:path w="1828800" h="539750">
                <a:moveTo>
                  <a:pt x="1818132" y="268224"/>
                </a:moveTo>
                <a:lnTo>
                  <a:pt x="1818132" y="266700"/>
                </a:lnTo>
                <a:lnTo>
                  <a:pt x="1817979" y="267462"/>
                </a:lnTo>
                <a:lnTo>
                  <a:pt x="1818132" y="268224"/>
                </a:lnTo>
                <a:close/>
              </a:path>
              <a:path w="1828800" h="539750">
                <a:moveTo>
                  <a:pt x="1828800" y="266700"/>
                </a:moveTo>
                <a:lnTo>
                  <a:pt x="1827276" y="260604"/>
                </a:lnTo>
                <a:lnTo>
                  <a:pt x="1827276" y="274320"/>
                </a:lnTo>
                <a:lnTo>
                  <a:pt x="1828800" y="266700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40369" y="1214119"/>
            <a:ext cx="103822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COMUNICACIÓN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562850" y="1591056"/>
            <a:ext cx="0" cy="767080"/>
          </a:xfrm>
          <a:custGeom>
            <a:avLst/>
            <a:gdLst/>
            <a:ahLst/>
            <a:cxnLst/>
            <a:rect l="l" t="t" r="r" b="b"/>
            <a:pathLst>
              <a:path h="767080">
                <a:moveTo>
                  <a:pt x="0" y="0"/>
                </a:moveTo>
                <a:lnTo>
                  <a:pt x="0" y="766572"/>
                </a:lnTo>
              </a:path>
            </a:pathLst>
          </a:custGeom>
          <a:ln w="10668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562850" y="4341876"/>
            <a:ext cx="0" cy="149860"/>
          </a:xfrm>
          <a:custGeom>
            <a:avLst/>
            <a:gdLst/>
            <a:ahLst/>
            <a:cxnLst/>
            <a:rect l="l" t="t" r="r" b="b"/>
            <a:pathLst>
              <a:path h="149860">
                <a:moveTo>
                  <a:pt x="0" y="0"/>
                </a:moveTo>
                <a:lnTo>
                  <a:pt x="0" y="149352"/>
                </a:lnTo>
              </a:path>
            </a:pathLst>
          </a:custGeom>
          <a:ln w="10668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562850" y="5794248"/>
            <a:ext cx="0" cy="128270"/>
          </a:xfrm>
          <a:custGeom>
            <a:avLst/>
            <a:gdLst/>
            <a:ahLst/>
            <a:cxnLst/>
            <a:rect l="l" t="t" r="r" b="b"/>
            <a:pathLst>
              <a:path h="128270">
                <a:moveTo>
                  <a:pt x="0" y="0"/>
                </a:moveTo>
                <a:lnTo>
                  <a:pt x="0" y="128016"/>
                </a:lnTo>
              </a:path>
            </a:pathLst>
          </a:custGeom>
          <a:ln w="10668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927348" y="1063752"/>
            <a:ext cx="1816735" cy="513715"/>
          </a:xfrm>
          <a:custGeom>
            <a:avLst/>
            <a:gdLst/>
            <a:ahLst/>
            <a:cxnLst/>
            <a:rect l="l" t="t" r="r" b="b"/>
            <a:pathLst>
              <a:path w="1816735" h="513715">
                <a:moveTo>
                  <a:pt x="1816608" y="256032"/>
                </a:moveTo>
                <a:lnTo>
                  <a:pt x="1805805" y="216358"/>
                </a:lnTo>
                <a:lnTo>
                  <a:pt x="1774477" y="178628"/>
                </a:lnTo>
                <a:lnTo>
                  <a:pt x="1724243" y="143291"/>
                </a:lnTo>
                <a:lnTo>
                  <a:pt x="1656723" y="110798"/>
                </a:lnTo>
                <a:lnTo>
                  <a:pt x="1616986" y="95758"/>
                </a:lnTo>
                <a:lnTo>
                  <a:pt x="1573534" y="81598"/>
                </a:lnTo>
                <a:lnTo>
                  <a:pt x="1526571" y="68375"/>
                </a:lnTo>
                <a:lnTo>
                  <a:pt x="1476298" y="56143"/>
                </a:lnTo>
                <a:lnTo>
                  <a:pt x="1422918" y="44960"/>
                </a:lnTo>
                <a:lnTo>
                  <a:pt x="1366632" y="34882"/>
                </a:lnTo>
                <a:lnTo>
                  <a:pt x="1307645" y="25965"/>
                </a:lnTo>
                <a:lnTo>
                  <a:pt x="1246157" y="18266"/>
                </a:lnTo>
                <a:lnTo>
                  <a:pt x="1182372" y="11840"/>
                </a:lnTo>
                <a:lnTo>
                  <a:pt x="1116492" y="6744"/>
                </a:lnTo>
                <a:lnTo>
                  <a:pt x="1048719" y="3035"/>
                </a:lnTo>
                <a:lnTo>
                  <a:pt x="979255" y="768"/>
                </a:lnTo>
                <a:lnTo>
                  <a:pt x="908304" y="0"/>
                </a:lnTo>
                <a:lnTo>
                  <a:pt x="837155" y="768"/>
                </a:lnTo>
                <a:lnTo>
                  <a:pt x="767532" y="3035"/>
                </a:lnTo>
                <a:lnTo>
                  <a:pt x="699635" y="6744"/>
                </a:lnTo>
                <a:lnTo>
                  <a:pt x="633664" y="11840"/>
                </a:lnTo>
                <a:lnTo>
                  <a:pt x="569818" y="18266"/>
                </a:lnTo>
                <a:lnTo>
                  <a:pt x="508296" y="25965"/>
                </a:lnTo>
                <a:lnTo>
                  <a:pt x="449297" y="34882"/>
                </a:lnTo>
                <a:lnTo>
                  <a:pt x="393022" y="44960"/>
                </a:lnTo>
                <a:lnTo>
                  <a:pt x="339669" y="56143"/>
                </a:lnTo>
                <a:lnTo>
                  <a:pt x="289439" y="68375"/>
                </a:lnTo>
                <a:lnTo>
                  <a:pt x="242530" y="81598"/>
                </a:lnTo>
                <a:lnTo>
                  <a:pt x="199141" y="95758"/>
                </a:lnTo>
                <a:lnTo>
                  <a:pt x="159474" y="110798"/>
                </a:lnTo>
                <a:lnTo>
                  <a:pt x="123726" y="126661"/>
                </a:lnTo>
                <a:lnTo>
                  <a:pt x="64787" y="160632"/>
                </a:lnTo>
                <a:lnTo>
                  <a:pt x="23921" y="197222"/>
                </a:lnTo>
                <a:lnTo>
                  <a:pt x="2724" y="235980"/>
                </a:lnTo>
                <a:lnTo>
                  <a:pt x="0" y="256032"/>
                </a:lnTo>
                <a:lnTo>
                  <a:pt x="2724" y="276093"/>
                </a:lnTo>
                <a:lnTo>
                  <a:pt x="23921" y="314925"/>
                </a:lnTo>
                <a:lnTo>
                  <a:pt x="64787" y="351649"/>
                </a:lnTo>
                <a:lnTo>
                  <a:pt x="123726" y="385797"/>
                </a:lnTo>
                <a:lnTo>
                  <a:pt x="159474" y="401760"/>
                </a:lnTo>
                <a:lnTo>
                  <a:pt x="199141" y="416905"/>
                </a:lnTo>
                <a:lnTo>
                  <a:pt x="242530" y="431172"/>
                </a:lnTo>
                <a:lnTo>
                  <a:pt x="289439" y="444505"/>
                </a:lnTo>
                <a:lnTo>
                  <a:pt x="339669" y="456844"/>
                </a:lnTo>
                <a:lnTo>
                  <a:pt x="393022" y="468132"/>
                </a:lnTo>
                <a:lnTo>
                  <a:pt x="449297" y="478310"/>
                </a:lnTo>
                <a:lnTo>
                  <a:pt x="508296" y="487320"/>
                </a:lnTo>
                <a:lnTo>
                  <a:pt x="569818" y="495103"/>
                </a:lnTo>
                <a:lnTo>
                  <a:pt x="633664" y="501602"/>
                </a:lnTo>
                <a:lnTo>
                  <a:pt x="699635" y="506758"/>
                </a:lnTo>
                <a:lnTo>
                  <a:pt x="767532" y="510514"/>
                </a:lnTo>
                <a:lnTo>
                  <a:pt x="837155" y="512809"/>
                </a:lnTo>
                <a:lnTo>
                  <a:pt x="908304" y="513588"/>
                </a:lnTo>
                <a:lnTo>
                  <a:pt x="979255" y="512809"/>
                </a:lnTo>
                <a:lnTo>
                  <a:pt x="1048719" y="510514"/>
                </a:lnTo>
                <a:lnTo>
                  <a:pt x="1116492" y="506758"/>
                </a:lnTo>
                <a:lnTo>
                  <a:pt x="1182372" y="501602"/>
                </a:lnTo>
                <a:lnTo>
                  <a:pt x="1246157" y="495103"/>
                </a:lnTo>
                <a:lnTo>
                  <a:pt x="1307645" y="487320"/>
                </a:lnTo>
                <a:lnTo>
                  <a:pt x="1366632" y="478310"/>
                </a:lnTo>
                <a:lnTo>
                  <a:pt x="1422918" y="468132"/>
                </a:lnTo>
                <a:lnTo>
                  <a:pt x="1476298" y="456844"/>
                </a:lnTo>
                <a:lnTo>
                  <a:pt x="1526571" y="444505"/>
                </a:lnTo>
                <a:lnTo>
                  <a:pt x="1573534" y="431172"/>
                </a:lnTo>
                <a:lnTo>
                  <a:pt x="1616986" y="416905"/>
                </a:lnTo>
                <a:lnTo>
                  <a:pt x="1656723" y="401760"/>
                </a:lnTo>
                <a:lnTo>
                  <a:pt x="1692543" y="385797"/>
                </a:lnTo>
                <a:lnTo>
                  <a:pt x="1751622" y="351649"/>
                </a:lnTo>
                <a:lnTo>
                  <a:pt x="1792606" y="314925"/>
                </a:lnTo>
                <a:lnTo>
                  <a:pt x="1813873" y="276093"/>
                </a:lnTo>
                <a:lnTo>
                  <a:pt x="1816608" y="256032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21252" y="1057656"/>
            <a:ext cx="1816100" cy="525780"/>
          </a:xfrm>
          <a:custGeom>
            <a:avLst/>
            <a:gdLst/>
            <a:ahLst/>
            <a:cxnLst/>
            <a:rect l="l" t="t" r="r" b="b"/>
            <a:pathLst>
              <a:path w="1816100" h="525780">
                <a:moveTo>
                  <a:pt x="1816100" y="249936"/>
                </a:moveTo>
                <a:lnTo>
                  <a:pt x="1816100" y="220980"/>
                </a:lnTo>
                <a:lnTo>
                  <a:pt x="1803400" y="207264"/>
                </a:lnTo>
                <a:lnTo>
                  <a:pt x="1752600" y="158496"/>
                </a:lnTo>
                <a:lnTo>
                  <a:pt x="1727200" y="146304"/>
                </a:lnTo>
                <a:lnTo>
                  <a:pt x="1689100" y="124968"/>
                </a:lnTo>
                <a:lnTo>
                  <a:pt x="1638300" y="103632"/>
                </a:lnTo>
                <a:lnTo>
                  <a:pt x="1587500" y="85344"/>
                </a:lnTo>
                <a:lnTo>
                  <a:pt x="1549400" y="76200"/>
                </a:lnTo>
                <a:lnTo>
                  <a:pt x="1524000" y="67056"/>
                </a:lnTo>
                <a:lnTo>
                  <a:pt x="1485900" y="59436"/>
                </a:lnTo>
                <a:lnTo>
                  <a:pt x="1422400" y="44196"/>
                </a:lnTo>
                <a:lnTo>
                  <a:pt x="1308100" y="25908"/>
                </a:lnTo>
                <a:lnTo>
                  <a:pt x="1219200" y="15240"/>
                </a:lnTo>
                <a:lnTo>
                  <a:pt x="1041400" y="3048"/>
                </a:lnTo>
                <a:lnTo>
                  <a:pt x="1003300" y="1524"/>
                </a:lnTo>
                <a:lnTo>
                  <a:pt x="952500" y="0"/>
                </a:lnTo>
                <a:lnTo>
                  <a:pt x="863600" y="0"/>
                </a:lnTo>
                <a:lnTo>
                  <a:pt x="812800" y="1524"/>
                </a:lnTo>
                <a:lnTo>
                  <a:pt x="774700" y="3048"/>
                </a:lnTo>
                <a:lnTo>
                  <a:pt x="723900" y="4572"/>
                </a:lnTo>
                <a:lnTo>
                  <a:pt x="673100" y="7620"/>
                </a:lnTo>
                <a:lnTo>
                  <a:pt x="635000" y="12192"/>
                </a:lnTo>
                <a:lnTo>
                  <a:pt x="596900" y="15240"/>
                </a:lnTo>
                <a:lnTo>
                  <a:pt x="469900" y="30480"/>
                </a:lnTo>
                <a:lnTo>
                  <a:pt x="431800" y="38100"/>
                </a:lnTo>
                <a:lnTo>
                  <a:pt x="393700" y="44196"/>
                </a:lnTo>
                <a:lnTo>
                  <a:pt x="368300" y="51816"/>
                </a:lnTo>
                <a:lnTo>
                  <a:pt x="292100" y="67056"/>
                </a:lnTo>
                <a:lnTo>
                  <a:pt x="266700" y="76200"/>
                </a:lnTo>
                <a:lnTo>
                  <a:pt x="228600" y="85344"/>
                </a:lnTo>
                <a:lnTo>
                  <a:pt x="177800" y="103632"/>
                </a:lnTo>
                <a:lnTo>
                  <a:pt x="101600" y="135636"/>
                </a:lnTo>
                <a:lnTo>
                  <a:pt x="88900" y="146304"/>
                </a:lnTo>
                <a:lnTo>
                  <a:pt x="63500" y="158496"/>
                </a:lnTo>
                <a:lnTo>
                  <a:pt x="12700" y="207264"/>
                </a:lnTo>
                <a:lnTo>
                  <a:pt x="0" y="220980"/>
                </a:lnTo>
                <a:lnTo>
                  <a:pt x="0" y="256032"/>
                </a:lnTo>
                <a:lnTo>
                  <a:pt x="12700" y="237744"/>
                </a:lnTo>
                <a:lnTo>
                  <a:pt x="12700" y="227076"/>
                </a:lnTo>
                <a:lnTo>
                  <a:pt x="25400" y="213360"/>
                </a:lnTo>
                <a:lnTo>
                  <a:pt x="25400" y="202692"/>
                </a:lnTo>
                <a:lnTo>
                  <a:pt x="38100" y="190500"/>
                </a:lnTo>
                <a:lnTo>
                  <a:pt x="63500" y="178308"/>
                </a:lnTo>
                <a:lnTo>
                  <a:pt x="76200" y="166116"/>
                </a:lnTo>
                <a:lnTo>
                  <a:pt x="76200" y="167640"/>
                </a:lnTo>
                <a:lnTo>
                  <a:pt x="88900" y="155448"/>
                </a:lnTo>
                <a:lnTo>
                  <a:pt x="114300" y="144780"/>
                </a:lnTo>
                <a:lnTo>
                  <a:pt x="127000" y="134112"/>
                </a:lnTo>
                <a:lnTo>
                  <a:pt x="152400" y="123444"/>
                </a:lnTo>
                <a:lnTo>
                  <a:pt x="177800" y="114300"/>
                </a:lnTo>
                <a:lnTo>
                  <a:pt x="203200" y="103632"/>
                </a:lnTo>
                <a:lnTo>
                  <a:pt x="241300" y="94488"/>
                </a:lnTo>
                <a:lnTo>
                  <a:pt x="266700" y="85344"/>
                </a:lnTo>
                <a:lnTo>
                  <a:pt x="292100" y="77724"/>
                </a:lnTo>
                <a:lnTo>
                  <a:pt x="330200" y="68580"/>
                </a:lnTo>
                <a:lnTo>
                  <a:pt x="368300" y="60960"/>
                </a:lnTo>
                <a:lnTo>
                  <a:pt x="406400" y="54864"/>
                </a:lnTo>
                <a:lnTo>
                  <a:pt x="431800" y="47244"/>
                </a:lnTo>
                <a:lnTo>
                  <a:pt x="469900" y="41148"/>
                </a:lnTo>
                <a:lnTo>
                  <a:pt x="520700" y="36576"/>
                </a:lnTo>
                <a:lnTo>
                  <a:pt x="558800" y="30480"/>
                </a:lnTo>
                <a:lnTo>
                  <a:pt x="635000" y="21336"/>
                </a:lnTo>
                <a:lnTo>
                  <a:pt x="685800" y="18288"/>
                </a:lnTo>
                <a:lnTo>
                  <a:pt x="723900" y="15240"/>
                </a:lnTo>
                <a:lnTo>
                  <a:pt x="774700" y="13716"/>
                </a:lnTo>
                <a:lnTo>
                  <a:pt x="863600" y="10668"/>
                </a:lnTo>
                <a:lnTo>
                  <a:pt x="952500" y="10668"/>
                </a:lnTo>
                <a:lnTo>
                  <a:pt x="1003300" y="12192"/>
                </a:lnTo>
                <a:lnTo>
                  <a:pt x="1041400" y="13716"/>
                </a:lnTo>
                <a:lnTo>
                  <a:pt x="1092200" y="15240"/>
                </a:lnTo>
                <a:lnTo>
                  <a:pt x="1130300" y="18288"/>
                </a:lnTo>
                <a:lnTo>
                  <a:pt x="1181100" y="22860"/>
                </a:lnTo>
                <a:lnTo>
                  <a:pt x="1219200" y="25908"/>
                </a:lnTo>
                <a:lnTo>
                  <a:pt x="1257300" y="30480"/>
                </a:lnTo>
                <a:lnTo>
                  <a:pt x="1295400" y="36576"/>
                </a:lnTo>
                <a:lnTo>
                  <a:pt x="1333500" y="41148"/>
                </a:lnTo>
                <a:lnTo>
                  <a:pt x="1371600" y="47244"/>
                </a:lnTo>
                <a:lnTo>
                  <a:pt x="1409700" y="54864"/>
                </a:lnTo>
                <a:lnTo>
                  <a:pt x="1447800" y="60960"/>
                </a:lnTo>
                <a:lnTo>
                  <a:pt x="1485900" y="70104"/>
                </a:lnTo>
                <a:lnTo>
                  <a:pt x="1511300" y="77724"/>
                </a:lnTo>
                <a:lnTo>
                  <a:pt x="1549400" y="85344"/>
                </a:lnTo>
                <a:lnTo>
                  <a:pt x="1574800" y="94488"/>
                </a:lnTo>
                <a:lnTo>
                  <a:pt x="1612900" y="103632"/>
                </a:lnTo>
                <a:lnTo>
                  <a:pt x="1638300" y="114300"/>
                </a:lnTo>
                <a:lnTo>
                  <a:pt x="1663700" y="123444"/>
                </a:lnTo>
                <a:lnTo>
                  <a:pt x="1676400" y="134112"/>
                </a:lnTo>
                <a:lnTo>
                  <a:pt x="1727200" y="155448"/>
                </a:lnTo>
                <a:lnTo>
                  <a:pt x="1739900" y="167640"/>
                </a:lnTo>
                <a:lnTo>
                  <a:pt x="1739900" y="166116"/>
                </a:lnTo>
                <a:lnTo>
                  <a:pt x="1752600" y="178308"/>
                </a:lnTo>
                <a:lnTo>
                  <a:pt x="1778000" y="190500"/>
                </a:lnTo>
                <a:lnTo>
                  <a:pt x="1778000" y="201168"/>
                </a:lnTo>
                <a:lnTo>
                  <a:pt x="1790700" y="214884"/>
                </a:lnTo>
                <a:lnTo>
                  <a:pt x="1790700" y="213360"/>
                </a:lnTo>
                <a:lnTo>
                  <a:pt x="1803400" y="227076"/>
                </a:lnTo>
                <a:lnTo>
                  <a:pt x="1803400" y="243840"/>
                </a:lnTo>
                <a:lnTo>
                  <a:pt x="1816100" y="249936"/>
                </a:lnTo>
                <a:close/>
              </a:path>
              <a:path w="1816100" h="525780">
                <a:moveTo>
                  <a:pt x="1816100" y="304800"/>
                </a:moveTo>
                <a:lnTo>
                  <a:pt x="1816100" y="274320"/>
                </a:lnTo>
                <a:lnTo>
                  <a:pt x="1803400" y="281940"/>
                </a:lnTo>
                <a:lnTo>
                  <a:pt x="1803400" y="298704"/>
                </a:lnTo>
                <a:lnTo>
                  <a:pt x="1790700" y="312420"/>
                </a:lnTo>
                <a:lnTo>
                  <a:pt x="1790700" y="310896"/>
                </a:lnTo>
                <a:lnTo>
                  <a:pt x="1778000" y="323088"/>
                </a:lnTo>
                <a:lnTo>
                  <a:pt x="1778000" y="335280"/>
                </a:lnTo>
                <a:lnTo>
                  <a:pt x="1752600" y="347472"/>
                </a:lnTo>
                <a:lnTo>
                  <a:pt x="1739900" y="358140"/>
                </a:lnTo>
                <a:lnTo>
                  <a:pt x="1727200" y="370332"/>
                </a:lnTo>
                <a:lnTo>
                  <a:pt x="1727200" y="368808"/>
                </a:lnTo>
                <a:lnTo>
                  <a:pt x="1701800" y="381000"/>
                </a:lnTo>
                <a:lnTo>
                  <a:pt x="1676400" y="391668"/>
                </a:lnTo>
                <a:lnTo>
                  <a:pt x="1663700" y="402336"/>
                </a:lnTo>
                <a:lnTo>
                  <a:pt x="1663700" y="400812"/>
                </a:lnTo>
                <a:lnTo>
                  <a:pt x="1638300" y="411480"/>
                </a:lnTo>
                <a:lnTo>
                  <a:pt x="1612900" y="420624"/>
                </a:lnTo>
                <a:lnTo>
                  <a:pt x="1574800" y="431292"/>
                </a:lnTo>
                <a:lnTo>
                  <a:pt x="1549400" y="438912"/>
                </a:lnTo>
                <a:lnTo>
                  <a:pt x="1447800" y="463296"/>
                </a:lnTo>
                <a:lnTo>
                  <a:pt x="1409700" y="470916"/>
                </a:lnTo>
                <a:lnTo>
                  <a:pt x="1295400" y="489204"/>
                </a:lnTo>
                <a:lnTo>
                  <a:pt x="1181100" y="502920"/>
                </a:lnTo>
                <a:lnTo>
                  <a:pt x="1130300" y="505968"/>
                </a:lnTo>
                <a:lnTo>
                  <a:pt x="1092200" y="509016"/>
                </a:lnTo>
                <a:lnTo>
                  <a:pt x="1041400" y="512064"/>
                </a:lnTo>
                <a:lnTo>
                  <a:pt x="1003300" y="513588"/>
                </a:lnTo>
                <a:lnTo>
                  <a:pt x="952500" y="513588"/>
                </a:lnTo>
                <a:lnTo>
                  <a:pt x="901700" y="515112"/>
                </a:lnTo>
                <a:lnTo>
                  <a:pt x="863600" y="513588"/>
                </a:lnTo>
                <a:lnTo>
                  <a:pt x="812800" y="513588"/>
                </a:lnTo>
                <a:lnTo>
                  <a:pt x="774700" y="512064"/>
                </a:lnTo>
                <a:lnTo>
                  <a:pt x="685800" y="505968"/>
                </a:lnTo>
                <a:lnTo>
                  <a:pt x="635000" y="502920"/>
                </a:lnTo>
                <a:lnTo>
                  <a:pt x="469900" y="483108"/>
                </a:lnTo>
                <a:lnTo>
                  <a:pt x="431800" y="477012"/>
                </a:lnTo>
                <a:lnTo>
                  <a:pt x="406400" y="470916"/>
                </a:lnTo>
                <a:lnTo>
                  <a:pt x="292100" y="448056"/>
                </a:lnTo>
                <a:lnTo>
                  <a:pt x="266700" y="438912"/>
                </a:lnTo>
                <a:lnTo>
                  <a:pt x="241300" y="431292"/>
                </a:lnTo>
                <a:lnTo>
                  <a:pt x="203200" y="420624"/>
                </a:lnTo>
                <a:lnTo>
                  <a:pt x="177800" y="411480"/>
                </a:lnTo>
                <a:lnTo>
                  <a:pt x="152400" y="400812"/>
                </a:lnTo>
                <a:lnTo>
                  <a:pt x="152400" y="402336"/>
                </a:lnTo>
                <a:lnTo>
                  <a:pt x="127000" y="391668"/>
                </a:lnTo>
                <a:lnTo>
                  <a:pt x="114300" y="381000"/>
                </a:lnTo>
                <a:lnTo>
                  <a:pt x="88900" y="368808"/>
                </a:lnTo>
                <a:lnTo>
                  <a:pt x="88900" y="370332"/>
                </a:lnTo>
                <a:lnTo>
                  <a:pt x="76200" y="358140"/>
                </a:lnTo>
                <a:lnTo>
                  <a:pt x="63500" y="347472"/>
                </a:lnTo>
                <a:lnTo>
                  <a:pt x="38100" y="335280"/>
                </a:lnTo>
                <a:lnTo>
                  <a:pt x="25400" y="323088"/>
                </a:lnTo>
                <a:lnTo>
                  <a:pt x="25400" y="312420"/>
                </a:lnTo>
                <a:lnTo>
                  <a:pt x="12700" y="298704"/>
                </a:lnTo>
                <a:lnTo>
                  <a:pt x="12700" y="281940"/>
                </a:lnTo>
                <a:lnTo>
                  <a:pt x="0" y="274320"/>
                </a:lnTo>
                <a:lnTo>
                  <a:pt x="0" y="304800"/>
                </a:lnTo>
                <a:lnTo>
                  <a:pt x="12700" y="316992"/>
                </a:lnTo>
                <a:lnTo>
                  <a:pt x="25400" y="330708"/>
                </a:lnTo>
                <a:lnTo>
                  <a:pt x="63500" y="367284"/>
                </a:lnTo>
                <a:lnTo>
                  <a:pt x="88900" y="377952"/>
                </a:lnTo>
                <a:lnTo>
                  <a:pt x="101600" y="390144"/>
                </a:lnTo>
                <a:lnTo>
                  <a:pt x="177800" y="422148"/>
                </a:lnTo>
                <a:lnTo>
                  <a:pt x="228600" y="440436"/>
                </a:lnTo>
                <a:lnTo>
                  <a:pt x="266700" y="449580"/>
                </a:lnTo>
                <a:lnTo>
                  <a:pt x="292100" y="458724"/>
                </a:lnTo>
                <a:lnTo>
                  <a:pt x="368300" y="473964"/>
                </a:lnTo>
                <a:lnTo>
                  <a:pt x="393700" y="481584"/>
                </a:lnTo>
                <a:lnTo>
                  <a:pt x="508000" y="499872"/>
                </a:lnTo>
                <a:lnTo>
                  <a:pt x="558800" y="504444"/>
                </a:lnTo>
                <a:lnTo>
                  <a:pt x="635000" y="513588"/>
                </a:lnTo>
                <a:lnTo>
                  <a:pt x="685800" y="516636"/>
                </a:lnTo>
                <a:lnTo>
                  <a:pt x="723900" y="519684"/>
                </a:lnTo>
                <a:lnTo>
                  <a:pt x="774700" y="522732"/>
                </a:lnTo>
                <a:lnTo>
                  <a:pt x="812800" y="524256"/>
                </a:lnTo>
                <a:lnTo>
                  <a:pt x="863600" y="524256"/>
                </a:lnTo>
                <a:lnTo>
                  <a:pt x="901700" y="525780"/>
                </a:lnTo>
                <a:lnTo>
                  <a:pt x="952500" y="524256"/>
                </a:lnTo>
                <a:lnTo>
                  <a:pt x="1003300" y="524256"/>
                </a:lnTo>
                <a:lnTo>
                  <a:pt x="1041400" y="522732"/>
                </a:lnTo>
                <a:lnTo>
                  <a:pt x="1130300" y="516636"/>
                </a:lnTo>
                <a:lnTo>
                  <a:pt x="1181100" y="513588"/>
                </a:lnTo>
                <a:lnTo>
                  <a:pt x="1219200" y="509016"/>
                </a:lnTo>
                <a:lnTo>
                  <a:pt x="1308100" y="499872"/>
                </a:lnTo>
                <a:lnTo>
                  <a:pt x="1422400" y="481584"/>
                </a:lnTo>
                <a:lnTo>
                  <a:pt x="1485900" y="466344"/>
                </a:lnTo>
                <a:lnTo>
                  <a:pt x="1524000" y="458724"/>
                </a:lnTo>
                <a:lnTo>
                  <a:pt x="1549400" y="449580"/>
                </a:lnTo>
                <a:lnTo>
                  <a:pt x="1587500" y="440436"/>
                </a:lnTo>
                <a:lnTo>
                  <a:pt x="1638300" y="422148"/>
                </a:lnTo>
                <a:lnTo>
                  <a:pt x="1689100" y="400812"/>
                </a:lnTo>
                <a:lnTo>
                  <a:pt x="1701800" y="390144"/>
                </a:lnTo>
                <a:lnTo>
                  <a:pt x="1727200" y="377952"/>
                </a:lnTo>
                <a:lnTo>
                  <a:pt x="1752600" y="367284"/>
                </a:lnTo>
                <a:lnTo>
                  <a:pt x="1790700" y="330708"/>
                </a:lnTo>
                <a:lnTo>
                  <a:pt x="1803400" y="316992"/>
                </a:lnTo>
                <a:lnTo>
                  <a:pt x="1816100" y="304800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472430" y="1095247"/>
            <a:ext cx="725805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40335" marR="5080" indent="-128270">
              <a:lnSpc>
                <a:spcPct val="101499"/>
              </a:lnSpc>
              <a:spcBef>
                <a:spcPts val="95"/>
              </a:spcBef>
            </a:pP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300" b="1" spc="-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00" b="1" spc="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O 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FÍSICO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837938" y="1577340"/>
            <a:ext cx="0" cy="737870"/>
          </a:xfrm>
          <a:custGeom>
            <a:avLst/>
            <a:gdLst/>
            <a:ahLst/>
            <a:cxnLst/>
            <a:rect l="l" t="t" r="r" b="b"/>
            <a:pathLst>
              <a:path h="737869">
                <a:moveTo>
                  <a:pt x="0" y="0"/>
                </a:moveTo>
                <a:lnTo>
                  <a:pt x="0" y="737616"/>
                </a:lnTo>
              </a:path>
            </a:pathLst>
          </a:custGeom>
          <a:ln w="10668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37938" y="4329684"/>
            <a:ext cx="0" cy="161925"/>
          </a:xfrm>
          <a:custGeom>
            <a:avLst/>
            <a:gdLst/>
            <a:ahLst/>
            <a:cxnLst/>
            <a:rect l="l" t="t" r="r" b="b"/>
            <a:pathLst>
              <a:path h="161925">
                <a:moveTo>
                  <a:pt x="0" y="0"/>
                </a:moveTo>
                <a:lnTo>
                  <a:pt x="0" y="161544"/>
                </a:lnTo>
              </a:path>
            </a:pathLst>
          </a:custGeom>
          <a:ln w="10668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37938" y="5782056"/>
            <a:ext cx="0" cy="140335"/>
          </a:xfrm>
          <a:custGeom>
            <a:avLst/>
            <a:gdLst/>
            <a:ahLst/>
            <a:cxnLst/>
            <a:rect l="l" t="t" r="r" b="b"/>
            <a:pathLst>
              <a:path h="140335">
                <a:moveTo>
                  <a:pt x="0" y="0"/>
                </a:moveTo>
                <a:lnTo>
                  <a:pt x="0" y="140208"/>
                </a:lnTo>
              </a:path>
            </a:pathLst>
          </a:custGeom>
          <a:ln w="10668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11580" y="1057656"/>
            <a:ext cx="1816735" cy="520065"/>
          </a:xfrm>
          <a:custGeom>
            <a:avLst/>
            <a:gdLst/>
            <a:ahLst/>
            <a:cxnLst/>
            <a:rect l="l" t="t" r="r" b="b"/>
            <a:pathLst>
              <a:path w="1816735" h="520065">
                <a:moveTo>
                  <a:pt x="1816608" y="260604"/>
                </a:moveTo>
                <a:lnTo>
                  <a:pt x="1805843" y="220457"/>
                </a:lnTo>
                <a:lnTo>
                  <a:pt x="1774612" y="182195"/>
                </a:lnTo>
                <a:lnTo>
                  <a:pt x="1724510" y="146290"/>
                </a:lnTo>
                <a:lnTo>
                  <a:pt x="1657133" y="113217"/>
                </a:lnTo>
                <a:lnTo>
                  <a:pt x="1617466" y="97891"/>
                </a:lnTo>
                <a:lnTo>
                  <a:pt x="1574077" y="83450"/>
                </a:lnTo>
                <a:lnTo>
                  <a:pt x="1527168" y="69954"/>
                </a:lnTo>
                <a:lnTo>
                  <a:pt x="1476938" y="57463"/>
                </a:lnTo>
                <a:lnTo>
                  <a:pt x="1423585" y="46034"/>
                </a:lnTo>
                <a:lnTo>
                  <a:pt x="1367310" y="35729"/>
                </a:lnTo>
                <a:lnTo>
                  <a:pt x="1308311" y="26605"/>
                </a:lnTo>
                <a:lnTo>
                  <a:pt x="1246789" y="18722"/>
                </a:lnTo>
                <a:lnTo>
                  <a:pt x="1182943" y="12140"/>
                </a:lnTo>
                <a:lnTo>
                  <a:pt x="1116972" y="6917"/>
                </a:lnTo>
                <a:lnTo>
                  <a:pt x="1049075" y="3114"/>
                </a:lnTo>
                <a:lnTo>
                  <a:pt x="979452" y="788"/>
                </a:lnTo>
                <a:lnTo>
                  <a:pt x="908304" y="0"/>
                </a:lnTo>
                <a:lnTo>
                  <a:pt x="837352" y="788"/>
                </a:lnTo>
                <a:lnTo>
                  <a:pt x="767889" y="3114"/>
                </a:lnTo>
                <a:lnTo>
                  <a:pt x="700115" y="6917"/>
                </a:lnTo>
                <a:lnTo>
                  <a:pt x="634235" y="12140"/>
                </a:lnTo>
                <a:lnTo>
                  <a:pt x="570450" y="18722"/>
                </a:lnTo>
                <a:lnTo>
                  <a:pt x="508962" y="26605"/>
                </a:lnTo>
                <a:lnTo>
                  <a:pt x="449975" y="35729"/>
                </a:lnTo>
                <a:lnTo>
                  <a:pt x="393689" y="46034"/>
                </a:lnTo>
                <a:lnTo>
                  <a:pt x="340309" y="57463"/>
                </a:lnTo>
                <a:lnTo>
                  <a:pt x="290036" y="69954"/>
                </a:lnTo>
                <a:lnTo>
                  <a:pt x="243073" y="83450"/>
                </a:lnTo>
                <a:lnTo>
                  <a:pt x="199621" y="97891"/>
                </a:lnTo>
                <a:lnTo>
                  <a:pt x="159884" y="113217"/>
                </a:lnTo>
                <a:lnTo>
                  <a:pt x="124064" y="129370"/>
                </a:lnTo>
                <a:lnTo>
                  <a:pt x="64985" y="163918"/>
                </a:lnTo>
                <a:lnTo>
                  <a:pt x="24001" y="201061"/>
                </a:lnTo>
                <a:lnTo>
                  <a:pt x="2734" y="240324"/>
                </a:lnTo>
                <a:lnTo>
                  <a:pt x="0" y="260604"/>
                </a:lnTo>
                <a:lnTo>
                  <a:pt x="2734" y="280872"/>
                </a:lnTo>
                <a:lnTo>
                  <a:pt x="24001" y="320062"/>
                </a:lnTo>
                <a:lnTo>
                  <a:pt x="64985" y="357071"/>
                </a:lnTo>
                <a:lnTo>
                  <a:pt x="124064" y="391442"/>
                </a:lnTo>
                <a:lnTo>
                  <a:pt x="159884" y="407495"/>
                </a:lnTo>
                <a:lnTo>
                  <a:pt x="199621" y="422716"/>
                </a:lnTo>
                <a:lnTo>
                  <a:pt x="243073" y="437049"/>
                </a:lnTo>
                <a:lnTo>
                  <a:pt x="290036" y="450436"/>
                </a:lnTo>
                <a:lnTo>
                  <a:pt x="340309" y="462820"/>
                </a:lnTo>
                <a:lnTo>
                  <a:pt x="393689" y="474144"/>
                </a:lnTo>
                <a:lnTo>
                  <a:pt x="449975" y="484349"/>
                </a:lnTo>
                <a:lnTo>
                  <a:pt x="508962" y="493380"/>
                </a:lnTo>
                <a:lnTo>
                  <a:pt x="570450" y="501179"/>
                </a:lnTo>
                <a:lnTo>
                  <a:pt x="634235" y="507688"/>
                </a:lnTo>
                <a:lnTo>
                  <a:pt x="700115" y="512850"/>
                </a:lnTo>
                <a:lnTo>
                  <a:pt x="767889" y="516608"/>
                </a:lnTo>
                <a:lnTo>
                  <a:pt x="837352" y="518905"/>
                </a:lnTo>
                <a:lnTo>
                  <a:pt x="908304" y="519684"/>
                </a:lnTo>
                <a:lnTo>
                  <a:pt x="979452" y="518905"/>
                </a:lnTo>
                <a:lnTo>
                  <a:pt x="1049075" y="516608"/>
                </a:lnTo>
                <a:lnTo>
                  <a:pt x="1116972" y="512850"/>
                </a:lnTo>
                <a:lnTo>
                  <a:pt x="1182943" y="507688"/>
                </a:lnTo>
                <a:lnTo>
                  <a:pt x="1246789" y="501179"/>
                </a:lnTo>
                <a:lnTo>
                  <a:pt x="1308311" y="493380"/>
                </a:lnTo>
                <a:lnTo>
                  <a:pt x="1367310" y="484349"/>
                </a:lnTo>
                <a:lnTo>
                  <a:pt x="1423585" y="474144"/>
                </a:lnTo>
                <a:lnTo>
                  <a:pt x="1476938" y="462820"/>
                </a:lnTo>
                <a:lnTo>
                  <a:pt x="1527168" y="450436"/>
                </a:lnTo>
                <a:lnTo>
                  <a:pt x="1574077" y="437049"/>
                </a:lnTo>
                <a:lnTo>
                  <a:pt x="1617466" y="422716"/>
                </a:lnTo>
                <a:lnTo>
                  <a:pt x="1657133" y="407495"/>
                </a:lnTo>
                <a:lnTo>
                  <a:pt x="1692881" y="391442"/>
                </a:lnTo>
                <a:lnTo>
                  <a:pt x="1751820" y="357071"/>
                </a:lnTo>
                <a:lnTo>
                  <a:pt x="1792686" y="320062"/>
                </a:lnTo>
                <a:lnTo>
                  <a:pt x="1813883" y="280872"/>
                </a:lnTo>
                <a:lnTo>
                  <a:pt x="1816608" y="260604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07008" y="1057655"/>
            <a:ext cx="1816100" cy="524510"/>
          </a:xfrm>
          <a:custGeom>
            <a:avLst/>
            <a:gdLst/>
            <a:ahLst/>
            <a:cxnLst/>
            <a:rect l="l" t="t" r="r" b="b"/>
            <a:pathLst>
              <a:path w="1816100" h="524510">
                <a:moveTo>
                  <a:pt x="1816100" y="254508"/>
                </a:moveTo>
                <a:lnTo>
                  <a:pt x="1816100" y="217932"/>
                </a:lnTo>
                <a:lnTo>
                  <a:pt x="1803400" y="204216"/>
                </a:lnTo>
                <a:lnTo>
                  <a:pt x="1752600" y="155448"/>
                </a:lnTo>
                <a:lnTo>
                  <a:pt x="1727200" y="143256"/>
                </a:lnTo>
                <a:lnTo>
                  <a:pt x="1701800" y="132588"/>
                </a:lnTo>
                <a:lnTo>
                  <a:pt x="1689100" y="120396"/>
                </a:lnTo>
                <a:lnTo>
                  <a:pt x="1663700" y="109728"/>
                </a:lnTo>
                <a:lnTo>
                  <a:pt x="1638300" y="100584"/>
                </a:lnTo>
                <a:lnTo>
                  <a:pt x="1612900" y="89916"/>
                </a:lnTo>
                <a:lnTo>
                  <a:pt x="1587500" y="80772"/>
                </a:lnTo>
                <a:lnTo>
                  <a:pt x="1549400" y="71628"/>
                </a:lnTo>
                <a:lnTo>
                  <a:pt x="1524000" y="62484"/>
                </a:lnTo>
                <a:lnTo>
                  <a:pt x="1409700" y="39624"/>
                </a:lnTo>
                <a:lnTo>
                  <a:pt x="1384300" y="33528"/>
                </a:lnTo>
                <a:lnTo>
                  <a:pt x="1346200" y="27432"/>
                </a:lnTo>
                <a:lnTo>
                  <a:pt x="1257300" y="15240"/>
                </a:lnTo>
                <a:lnTo>
                  <a:pt x="1219200" y="10668"/>
                </a:lnTo>
                <a:lnTo>
                  <a:pt x="1181100" y="7620"/>
                </a:lnTo>
                <a:lnTo>
                  <a:pt x="1130300" y="3048"/>
                </a:lnTo>
                <a:lnTo>
                  <a:pt x="1092200" y="0"/>
                </a:lnTo>
                <a:lnTo>
                  <a:pt x="723900" y="0"/>
                </a:lnTo>
                <a:lnTo>
                  <a:pt x="673100" y="3048"/>
                </a:lnTo>
                <a:lnTo>
                  <a:pt x="635000" y="7620"/>
                </a:lnTo>
                <a:lnTo>
                  <a:pt x="596900" y="10668"/>
                </a:lnTo>
                <a:lnTo>
                  <a:pt x="508000" y="21336"/>
                </a:lnTo>
                <a:lnTo>
                  <a:pt x="393700" y="39624"/>
                </a:lnTo>
                <a:lnTo>
                  <a:pt x="330200" y="54864"/>
                </a:lnTo>
                <a:lnTo>
                  <a:pt x="292100" y="62484"/>
                </a:lnTo>
                <a:lnTo>
                  <a:pt x="266700" y="71628"/>
                </a:lnTo>
                <a:lnTo>
                  <a:pt x="228600" y="80772"/>
                </a:lnTo>
                <a:lnTo>
                  <a:pt x="203200" y="89916"/>
                </a:lnTo>
                <a:lnTo>
                  <a:pt x="177800" y="100584"/>
                </a:lnTo>
                <a:lnTo>
                  <a:pt x="152400" y="109728"/>
                </a:lnTo>
                <a:lnTo>
                  <a:pt x="127000" y="120396"/>
                </a:lnTo>
                <a:lnTo>
                  <a:pt x="101600" y="132588"/>
                </a:lnTo>
                <a:lnTo>
                  <a:pt x="88900" y="143256"/>
                </a:lnTo>
                <a:lnTo>
                  <a:pt x="63500" y="155448"/>
                </a:lnTo>
                <a:lnTo>
                  <a:pt x="12700" y="204216"/>
                </a:lnTo>
                <a:lnTo>
                  <a:pt x="0" y="217932"/>
                </a:lnTo>
                <a:lnTo>
                  <a:pt x="0" y="242316"/>
                </a:lnTo>
                <a:lnTo>
                  <a:pt x="12700" y="234696"/>
                </a:lnTo>
                <a:lnTo>
                  <a:pt x="12700" y="224028"/>
                </a:lnTo>
                <a:lnTo>
                  <a:pt x="25400" y="210312"/>
                </a:lnTo>
                <a:lnTo>
                  <a:pt x="25400" y="199644"/>
                </a:lnTo>
                <a:lnTo>
                  <a:pt x="38100" y="187452"/>
                </a:lnTo>
                <a:lnTo>
                  <a:pt x="76200" y="163068"/>
                </a:lnTo>
                <a:lnTo>
                  <a:pt x="88900" y="152400"/>
                </a:lnTo>
                <a:lnTo>
                  <a:pt x="114300" y="141732"/>
                </a:lnTo>
                <a:lnTo>
                  <a:pt x="127000" y="131064"/>
                </a:lnTo>
                <a:lnTo>
                  <a:pt x="177800" y="109728"/>
                </a:lnTo>
                <a:lnTo>
                  <a:pt x="203200" y="100584"/>
                </a:lnTo>
                <a:lnTo>
                  <a:pt x="241300" y="91440"/>
                </a:lnTo>
                <a:lnTo>
                  <a:pt x="292100" y="73152"/>
                </a:lnTo>
                <a:lnTo>
                  <a:pt x="368300" y="57912"/>
                </a:lnTo>
                <a:lnTo>
                  <a:pt x="431800" y="42672"/>
                </a:lnTo>
                <a:lnTo>
                  <a:pt x="469900" y="36576"/>
                </a:lnTo>
                <a:lnTo>
                  <a:pt x="596900" y="21336"/>
                </a:lnTo>
                <a:lnTo>
                  <a:pt x="635000" y="18288"/>
                </a:lnTo>
                <a:lnTo>
                  <a:pt x="685800" y="13716"/>
                </a:lnTo>
                <a:lnTo>
                  <a:pt x="723900" y="10668"/>
                </a:lnTo>
                <a:lnTo>
                  <a:pt x="774700" y="9144"/>
                </a:lnTo>
                <a:lnTo>
                  <a:pt x="812800" y="7620"/>
                </a:lnTo>
                <a:lnTo>
                  <a:pt x="863600" y="6096"/>
                </a:lnTo>
                <a:lnTo>
                  <a:pt x="952500" y="6096"/>
                </a:lnTo>
                <a:lnTo>
                  <a:pt x="1041400" y="9144"/>
                </a:lnTo>
                <a:lnTo>
                  <a:pt x="1092200" y="10668"/>
                </a:lnTo>
                <a:lnTo>
                  <a:pt x="1130300" y="13716"/>
                </a:lnTo>
                <a:lnTo>
                  <a:pt x="1181100" y="18288"/>
                </a:lnTo>
                <a:lnTo>
                  <a:pt x="1219200" y="21336"/>
                </a:lnTo>
                <a:lnTo>
                  <a:pt x="1257300" y="25908"/>
                </a:lnTo>
                <a:lnTo>
                  <a:pt x="1295400" y="32004"/>
                </a:lnTo>
                <a:lnTo>
                  <a:pt x="1333500" y="36576"/>
                </a:lnTo>
                <a:lnTo>
                  <a:pt x="1371600" y="42672"/>
                </a:lnTo>
                <a:lnTo>
                  <a:pt x="1485900" y="65532"/>
                </a:lnTo>
                <a:lnTo>
                  <a:pt x="1511300" y="73152"/>
                </a:lnTo>
                <a:lnTo>
                  <a:pt x="1549400" y="82296"/>
                </a:lnTo>
                <a:lnTo>
                  <a:pt x="1574800" y="91440"/>
                </a:lnTo>
                <a:lnTo>
                  <a:pt x="1638300" y="109728"/>
                </a:lnTo>
                <a:lnTo>
                  <a:pt x="1676400" y="131064"/>
                </a:lnTo>
                <a:lnTo>
                  <a:pt x="1727200" y="152400"/>
                </a:lnTo>
                <a:lnTo>
                  <a:pt x="1739900" y="163068"/>
                </a:lnTo>
                <a:lnTo>
                  <a:pt x="1778000" y="199644"/>
                </a:lnTo>
                <a:lnTo>
                  <a:pt x="1778000" y="198120"/>
                </a:lnTo>
                <a:lnTo>
                  <a:pt x="1790700" y="211836"/>
                </a:lnTo>
                <a:lnTo>
                  <a:pt x="1790700" y="210312"/>
                </a:lnTo>
                <a:lnTo>
                  <a:pt x="1803400" y="224028"/>
                </a:lnTo>
                <a:lnTo>
                  <a:pt x="1803400" y="246888"/>
                </a:lnTo>
                <a:lnTo>
                  <a:pt x="1816100" y="254508"/>
                </a:lnTo>
                <a:close/>
              </a:path>
              <a:path w="1816100" h="524510">
                <a:moveTo>
                  <a:pt x="1816100" y="301752"/>
                </a:moveTo>
                <a:lnTo>
                  <a:pt x="1816100" y="266700"/>
                </a:lnTo>
                <a:lnTo>
                  <a:pt x="1803400" y="284988"/>
                </a:lnTo>
                <a:lnTo>
                  <a:pt x="1803400" y="297180"/>
                </a:lnTo>
                <a:lnTo>
                  <a:pt x="1752600" y="345948"/>
                </a:lnTo>
                <a:lnTo>
                  <a:pt x="1752600" y="344424"/>
                </a:lnTo>
                <a:lnTo>
                  <a:pt x="1727200" y="368808"/>
                </a:lnTo>
                <a:lnTo>
                  <a:pt x="1676400" y="390144"/>
                </a:lnTo>
                <a:lnTo>
                  <a:pt x="1663700" y="400812"/>
                </a:lnTo>
                <a:lnTo>
                  <a:pt x="1638300" y="409956"/>
                </a:lnTo>
                <a:lnTo>
                  <a:pt x="1600200" y="420624"/>
                </a:lnTo>
                <a:lnTo>
                  <a:pt x="1549400" y="438912"/>
                </a:lnTo>
                <a:lnTo>
                  <a:pt x="1511300" y="446532"/>
                </a:lnTo>
                <a:lnTo>
                  <a:pt x="1485900" y="455676"/>
                </a:lnTo>
                <a:lnTo>
                  <a:pt x="1409700" y="470916"/>
                </a:lnTo>
                <a:lnTo>
                  <a:pt x="1295400" y="489204"/>
                </a:lnTo>
                <a:lnTo>
                  <a:pt x="1181100" y="502920"/>
                </a:lnTo>
                <a:lnTo>
                  <a:pt x="1130300" y="505968"/>
                </a:lnTo>
                <a:lnTo>
                  <a:pt x="1041400" y="512064"/>
                </a:lnTo>
                <a:lnTo>
                  <a:pt x="1003300" y="513588"/>
                </a:lnTo>
                <a:lnTo>
                  <a:pt x="812800" y="513588"/>
                </a:lnTo>
                <a:lnTo>
                  <a:pt x="774700" y="512064"/>
                </a:lnTo>
                <a:lnTo>
                  <a:pt x="723900" y="509016"/>
                </a:lnTo>
                <a:lnTo>
                  <a:pt x="635000" y="502920"/>
                </a:lnTo>
                <a:lnTo>
                  <a:pt x="596900" y="498348"/>
                </a:lnTo>
                <a:lnTo>
                  <a:pt x="508000" y="489204"/>
                </a:lnTo>
                <a:lnTo>
                  <a:pt x="431800" y="477012"/>
                </a:lnTo>
                <a:lnTo>
                  <a:pt x="406400" y="470916"/>
                </a:lnTo>
                <a:lnTo>
                  <a:pt x="330200" y="455676"/>
                </a:lnTo>
                <a:lnTo>
                  <a:pt x="292100" y="446532"/>
                </a:lnTo>
                <a:lnTo>
                  <a:pt x="266700" y="438912"/>
                </a:lnTo>
                <a:lnTo>
                  <a:pt x="241300" y="429768"/>
                </a:lnTo>
                <a:lnTo>
                  <a:pt x="203200" y="420624"/>
                </a:lnTo>
                <a:lnTo>
                  <a:pt x="177800" y="409956"/>
                </a:lnTo>
                <a:lnTo>
                  <a:pt x="152400" y="400812"/>
                </a:lnTo>
                <a:lnTo>
                  <a:pt x="127000" y="390144"/>
                </a:lnTo>
                <a:lnTo>
                  <a:pt x="114300" y="379476"/>
                </a:lnTo>
                <a:lnTo>
                  <a:pt x="88900" y="368808"/>
                </a:lnTo>
                <a:lnTo>
                  <a:pt x="76200" y="356616"/>
                </a:lnTo>
                <a:lnTo>
                  <a:pt x="63500" y="345948"/>
                </a:lnTo>
                <a:lnTo>
                  <a:pt x="38100" y="333756"/>
                </a:lnTo>
                <a:lnTo>
                  <a:pt x="25400" y="321564"/>
                </a:lnTo>
                <a:lnTo>
                  <a:pt x="25400" y="309372"/>
                </a:lnTo>
                <a:lnTo>
                  <a:pt x="12700" y="297180"/>
                </a:lnTo>
                <a:lnTo>
                  <a:pt x="12700" y="284988"/>
                </a:lnTo>
                <a:lnTo>
                  <a:pt x="0" y="278892"/>
                </a:lnTo>
                <a:lnTo>
                  <a:pt x="0" y="301752"/>
                </a:lnTo>
                <a:lnTo>
                  <a:pt x="25400" y="329184"/>
                </a:lnTo>
                <a:lnTo>
                  <a:pt x="63500" y="365760"/>
                </a:lnTo>
                <a:lnTo>
                  <a:pt x="88900" y="377952"/>
                </a:lnTo>
                <a:lnTo>
                  <a:pt x="127000" y="399288"/>
                </a:lnTo>
                <a:lnTo>
                  <a:pt x="177800" y="420624"/>
                </a:lnTo>
                <a:lnTo>
                  <a:pt x="228600" y="438912"/>
                </a:lnTo>
                <a:lnTo>
                  <a:pt x="266700" y="448056"/>
                </a:lnTo>
                <a:lnTo>
                  <a:pt x="330200" y="466344"/>
                </a:lnTo>
                <a:lnTo>
                  <a:pt x="368300" y="473964"/>
                </a:lnTo>
                <a:lnTo>
                  <a:pt x="393700" y="480060"/>
                </a:lnTo>
                <a:lnTo>
                  <a:pt x="431800" y="487680"/>
                </a:lnTo>
                <a:lnTo>
                  <a:pt x="508000" y="499872"/>
                </a:lnTo>
                <a:lnTo>
                  <a:pt x="558800" y="504444"/>
                </a:lnTo>
                <a:lnTo>
                  <a:pt x="635000" y="513588"/>
                </a:lnTo>
                <a:lnTo>
                  <a:pt x="673100" y="516636"/>
                </a:lnTo>
                <a:lnTo>
                  <a:pt x="774700" y="522732"/>
                </a:lnTo>
                <a:lnTo>
                  <a:pt x="812800" y="524256"/>
                </a:lnTo>
                <a:lnTo>
                  <a:pt x="952500" y="524256"/>
                </a:lnTo>
                <a:lnTo>
                  <a:pt x="1092200" y="519684"/>
                </a:lnTo>
                <a:lnTo>
                  <a:pt x="1130300" y="516636"/>
                </a:lnTo>
                <a:lnTo>
                  <a:pt x="1181100" y="513588"/>
                </a:lnTo>
                <a:lnTo>
                  <a:pt x="1346200" y="493776"/>
                </a:lnTo>
                <a:lnTo>
                  <a:pt x="1384300" y="487680"/>
                </a:lnTo>
                <a:lnTo>
                  <a:pt x="1409700" y="480060"/>
                </a:lnTo>
                <a:lnTo>
                  <a:pt x="1447800" y="473964"/>
                </a:lnTo>
                <a:lnTo>
                  <a:pt x="1485900" y="464820"/>
                </a:lnTo>
                <a:lnTo>
                  <a:pt x="1524000" y="457200"/>
                </a:lnTo>
                <a:lnTo>
                  <a:pt x="1549400" y="448056"/>
                </a:lnTo>
                <a:lnTo>
                  <a:pt x="1587500" y="438912"/>
                </a:lnTo>
                <a:lnTo>
                  <a:pt x="1638300" y="420624"/>
                </a:lnTo>
                <a:lnTo>
                  <a:pt x="1689100" y="399288"/>
                </a:lnTo>
                <a:lnTo>
                  <a:pt x="1701800" y="388620"/>
                </a:lnTo>
                <a:lnTo>
                  <a:pt x="1727200" y="377952"/>
                </a:lnTo>
                <a:lnTo>
                  <a:pt x="1752600" y="365760"/>
                </a:lnTo>
                <a:lnTo>
                  <a:pt x="1790700" y="329184"/>
                </a:lnTo>
                <a:lnTo>
                  <a:pt x="1816100" y="301752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52447" y="1092199"/>
            <a:ext cx="1132205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79705">
              <a:lnSpc>
                <a:spcPct val="101499"/>
              </a:lnSpc>
              <a:spcBef>
                <a:spcPts val="95"/>
              </a:spcBef>
            </a:pP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PERSONAS 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IN</a:t>
            </a:r>
            <a:r>
              <a:rPr sz="1300" b="1" spc="-1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00" b="1" spc="-2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300" b="1" spc="1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300" b="1" spc="10" dirty="0">
                <a:solidFill>
                  <a:srgbClr val="FFFFFF"/>
                </a:solidFill>
                <a:latin typeface="Calibri"/>
                <a:cs typeface="Calibri"/>
              </a:rPr>
              <a:t>RA</a:t>
            </a:r>
            <a:r>
              <a:rPr sz="1300" b="1" spc="-3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300" b="1" spc="10" dirty="0">
                <a:solidFill>
                  <a:srgbClr val="FFFFFF"/>
                </a:solidFill>
                <a:latin typeface="Calibri"/>
                <a:cs typeface="Calibri"/>
              </a:rPr>
              <a:t>AS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123694" y="1577340"/>
            <a:ext cx="0" cy="722630"/>
          </a:xfrm>
          <a:custGeom>
            <a:avLst/>
            <a:gdLst/>
            <a:ahLst/>
            <a:cxnLst/>
            <a:rect l="l" t="t" r="r" b="b"/>
            <a:pathLst>
              <a:path h="722630">
                <a:moveTo>
                  <a:pt x="0" y="0"/>
                </a:moveTo>
                <a:lnTo>
                  <a:pt x="0" y="722376"/>
                </a:lnTo>
              </a:path>
            </a:pathLst>
          </a:custGeom>
          <a:ln w="10668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23694" y="4325111"/>
            <a:ext cx="0" cy="146685"/>
          </a:xfrm>
          <a:custGeom>
            <a:avLst/>
            <a:gdLst/>
            <a:ahLst/>
            <a:cxnLst/>
            <a:rect l="l" t="t" r="r" b="b"/>
            <a:pathLst>
              <a:path h="146685">
                <a:moveTo>
                  <a:pt x="0" y="0"/>
                </a:moveTo>
                <a:lnTo>
                  <a:pt x="0" y="146304"/>
                </a:lnTo>
              </a:path>
            </a:pathLst>
          </a:custGeom>
          <a:ln w="10668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123694" y="5762244"/>
            <a:ext cx="0" cy="147955"/>
          </a:xfrm>
          <a:custGeom>
            <a:avLst/>
            <a:gdLst/>
            <a:ahLst/>
            <a:cxnLst/>
            <a:rect l="l" t="t" r="r" b="b"/>
            <a:pathLst>
              <a:path h="147954">
                <a:moveTo>
                  <a:pt x="0" y="0"/>
                </a:moveTo>
                <a:lnTo>
                  <a:pt x="0" y="147828"/>
                </a:lnTo>
              </a:path>
            </a:pathLst>
          </a:custGeom>
          <a:ln w="10668">
            <a:solidFill>
              <a:srgbClr val="6F2F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25780" y="1571244"/>
            <a:ext cx="9043670" cy="323215"/>
          </a:xfrm>
          <a:custGeom>
            <a:avLst/>
            <a:gdLst/>
            <a:ahLst/>
            <a:cxnLst/>
            <a:rect l="l" t="t" r="r" b="b"/>
            <a:pathLst>
              <a:path w="9043670" h="323214">
                <a:moveTo>
                  <a:pt x="161544" y="323088"/>
                </a:moveTo>
                <a:lnTo>
                  <a:pt x="161544" y="0"/>
                </a:lnTo>
                <a:lnTo>
                  <a:pt x="0" y="161544"/>
                </a:lnTo>
                <a:lnTo>
                  <a:pt x="161544" y="323088"/>
                </a:lnTo>
                <a:close/>
              </a:path>
              <a:path w="9043670" h="323214">
                <a:moveTo>
                  <a:pt x="8881872" y="242316"/>
                </a:moveTo>
                <a:lnTo>
                  <a:pt x="8881872" y="80772"/>
                </a:lnTo>
                <a:lnTo>
                  <a:pt x="161544" y="80772"/>
                </a:lnTo>
                <a:lnTo>
                  <a:pt x="161544" y="242316"/>
                </a:lnTo>
                <a:lnTo>
                  <a:pt x="8881872" y="242316"/>
                </a:lnTo>
                <a:close/>
              </a:path>
              <a:path w="9043670" h="323214">
                <a:moveTo>
                  <a:pt x="9043416" y="161544"/>
                </a:moveTo>
                <a:lnTo>
                  <a:pt x="8881872" y="0"/>
                </a:lnTo>
                <a:lnTo>
                  <a:pt x="8881872" y="323088"/>
                </a:lnTo>
                <a:lnTo>
                  <a:pt x="9043416" y="161544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18160" y="1559052"/>
            <a:ext cx="9058910" cy="349250"/>
          </a:xfrm>
          <a:custGeom>
            <a:avLst/>
            <a:gdLst/>
            <a:ahLst/>
            <a:cxnLst/>
            <a:rect l="l" t="t" r="r" b="b"/>
            <a:pathLst>
              <a:path w="9058910" h="349250">
                <a:moveTo>
                  <a:pt x="173736" y="88392"/>
                </a:moveTo>
                <a:lnTo>
                  <a:pt x="173736" y="0"/>
                </a:lnTo>
                <a:lnTo>
                  <a:pt x="0" y="173736"/>
                </a:lnTo>
                <a:lnTo>
                  <a:pt x="10668" y="184497"/>
                </a:lnTo>
                <a:lnTo>
                  <a:pt x="10668" y="170688"/>
                </a:lnTo>
                <a:lnTo>
                  <a:pt x="14460" y="174480"/>
                </a:lnTo>
                <a:lnTo>
                  <a:pt x="164592" y="22931"/>
                </a:lnTo>
                <a:lnTo>
                  <a:pt x="164592" y="12192"/>
                </a:lnTo>
                <a:lnTo>
                  <a:pt x="172212" y="15240"/>
                </a:lnTo>
                <a:lnTo>
                  <a:pt x="172212" y="88392"/>
                </a:lnTo>
                <a:lnTo>
                  <a:pt x="173736" y="88392"/>
                </a:lnTo>
                <a:close/>
              </a:path>
              <a:path w="9058910" h="349250">
                <a:moveTo>
                  <a:pt x="14460" y="174480"/>
                </a:moveTo>
                <a:lnTo>
                  <a:pt x="10668" y="170688"/>
                </a:lnTo>
                <a:lnTo>
                  <a:pt x="10668" y="178308"/>
                </a:lnTo>
                <a:lnTo>
                  <a:pt x="14460" y="174480"/>
                </a:lnTo>
                <a:close/>
              </a:path>
              <a:path w="9058910" h="349250">
                <a:moveTo>
                  <a:pt x="172212" y="332232"/>
                </a:moveTo>
                <a:lnTo>
                  <a:pt x="14460" y="174480"/>
                </a:lnTo>
                <a:lnTo>
                  <a:pt x="10668" y="178308"/>
                </a:lnTo>
                <a:lnTo>
                  <a:pt x="10668" y="184497"/>
                </a:lnTo>
                <a:lnTo>
                  <a:pt x="164592" y="339771"/>
                </a:lnTo>
                <a:lnTo>
                  <a:pt x="164592" y="335280"/>
                </a:lnTo>
                <a:lnTo>
                  <a:pt x="172212" y="332232"/>
                </a:lnTo>
                <a:close/>
              </a:path>
              <a:path w="9058910" h="349250">
                <a:moveTo>
                  <a:pt x="172212" y="15240"/>
                </a:moveTo>
                <a:lnTo>
                  <a:pt x="164592" y="12192"/>
                </a:lnTo>
                <a:lnTo>
                  <a:pt x="164592" y="22931"/>
                </a:lnTo>
                <a:lnTo>
                  <a:pt x="172212" y="15240"/>
                </a:lnTo>
                <a:close/>
              </a:path>
              <a:path w="9058910" h="349250">
                <a:moveTo>
                  <a:pt x="172212" y="88392"/>
                </a:moveTo>
                <a:lnTo>
                  <a:pt x="172212" y="15240"/>
                </a:lnTo>
                <a:lnTo>
                  <a:pt x="164592" y="22931"/>
                </a:lnTo>
                <a:lnTo>
                  <a:pt x="164592" y="99060"/>
                </a:lnTo>
                <a:lnTo>
                  <a:pt x="169164" y="99060"/>
                </a:lnTo>
                <a:lnTo>
                  <a:pt x="169164" y="88392"/>
                </a:lnTo>
                <a:lnTo>
                  <a:pt x="172212" y="88392"/>
                </a:lnTo>
                <a:close/>
              </a:path>
              <a:path w="9058910" h="349250">
                <a:moveTo>
                  <a:pt x="8894064" y="323088"/>
                </a:moveTo>
                <a:lnTo>
                  <a:pt x="8894064" y="249936"/>
                </a:lnTo>
                <a:lnTo>
                  <a:pt x="164592" y="249936"/>
                </a:lnTo>
                <a:lnTo>
                  <a:pt x="164592" y="324612"/>
                </a:lnTo>
                <a:lnTo>
                  <a:pt x="169164" y="329184"/>
                </a:lnTo>
                <a:lnTo>
                  <a:pt x="169164" y="260604"/>
                </a:lnTo>
                <a:lnTo>
                  <a:pt x="173736" y="254508"/>
                </a:lnTo>
                <a:lnTo>
                  <a:pt x="173736" y="260604"/>
                </a:lnTo>
                <a:lnTo>
                  <a:pt x="8883396" y="260604"/>
                </a:lnTo>
                <a:lnTo>
                  <a:pt x="8883396" y="254508"/>
                </a:lnTo>
                <a:lnTo>
                  <a:pt x="8889492" y="260604"/>
                </a:lnTo>
                <a:lnTo>
                  <a:pt x="8889492" y="327660"/>
                </a:lnTo>
                <a:lnTo>
                  <a:pt x="8894064" y="323088"/>
                </a:lnTo>
                <a:close/>
              </a:path>
              <a:path w="9058910" h="349250">
                <a:moveTo>
                  <a:pt x="172212" y="347458"/>
                </a:moveTo>
                <a:lnTo>
                  <a:pt x="172212" y="332232"/>
                </a:lnTo>
                <a:lnTo>
                  <a:pt x="164592" y="335280"/>
                </a:lnTo>
                <a:lnTo>
                  <a:pt x="164592" y="339771"/>
                </a:lnTo>
                <a:lnTo>
                  <a:pt x="172212" y="347458"/>
                </a:lnTo>
                <a:close/>
              </a:path>
              <a:path w="9058910" h="349250">
                <a:moveTo>
                  <a:pt x="8889492" y="88392"/>
                </a:moveTo>
                <a:lnTo>
                  <a:pt x="169164" y="88392"/>
                </a:lnTo>
                <a:lnTo>
                  <a:pt x="173736" y="92964"/>
                </a:lnTo>
                <a:lnTo>
                  <a:pt x="173736" y="99060"/>
                </a:lnTo>
                <a:lnTo>
                  <a:pt x="8883396" y="99060"/>
                </a:lnTo>
                <a:lnTo>
                  <a:pt x="8883396" y="92964"/>
                </a:lnTo>
                <a:lnTo>
                  <a:pt x="8889492" y="88392"/>
                </a:lnTo>
                <a:close/>
              </a:path>
              <a:path w="9058910" h="349250">
                <a:moveTo>
                  <a:pt x="173736" y="99060"/>
                </a:moveTo>
                <a:lnTo>
                  <a:pt x="173736" y="92964"/>
                </a:lnTo>
                <a:lnTo>
                  <a:pt x="169164" y="88392"/>
                </a:lnTo>
                <a:lnTo>
                  <a:pt x="169164" y="99060"/>
                </a:lnTo>
                <a:lnTo>
                  <a:pt x="173736" y="99060"/>
                </a:lnTo>
                <a:close/>
              </a:path>
              <a:path w="9058910" h="349250">
                <a:moveTo>
                  <a:pt x="173736" y="260604"/>
                </a:moveTo>
                <a:lnTo>
                  <a:pt x="173736" y="254508"/>
                </a:lnTo>
                <a:lnTo>
                  <a:pt x="169164" y="260604"/>
                </a:lnTo>
                <a:lnTo>
                  <a:pt x="173736" y="260604"/>
                </a:lnTo>
                <a:close/>
              </a:path>
              <a:path w="9058910" h="349250">
                <a:moveTo>
                  <a:pt x="173736" y="348996"/>
                </a:moveTo>
                <a:lnTo>
                  <a:pt x="173736" y="260604"/>
                </a:lnTo>
                <a:lnTo>
                  <a:pt x="169164" y="260604"/>
                </a:lnTo>
                <a:lnTo>
                  <a:pt x="169164" y="329184"/>
                </a:lnTo>
                <a:lnTo>
                  <a:pt x="172212" y="332232"/>
                </a:lnTo>
                <a:lnTo>
                  <a:pt x="172212" y="347458"/>
                </a:lnTo>
                <a:lnTo>
                  <a:pt x="173736" y="348996"/>
                </a:lnTo>
                <a:close/>
              </a:path>
              <a:path w="9058910" h="349250">
                <a:moveTo>
                  <a:pt x="9058656" y="173736"/>
                </a:moveTo>
                <a:lnTo>
                  <a:pt x="8883396" y="0"/>
                </a:lnTo>
                <a:lnTo>
                  <a:pt x="8883396" y="88392"/>
                </a:lnTo>
                <a:lnTo>
                  <a:pt x="8884920" y="88392"/>
                </a:lnTo>
                <a:lnTo>
                  <a:pt x="8884920" y="15240"/>
                </a:lnTo>
                <a:lnTo>
                  <a:pt x="8894064" y="12192"/>
                </a:lnTo>
                <a:lnTo>
                  <a:pt x="8894064" y="24470"/>
                </a:lnTo>
                <a:lnTo>
                  <a:pt x="9042672" y="174480"/>
                </a:lnTo>
                <a:lnTo>
                  <a:pt x="9046464" y="170688"/>
                </a:lnTo>
                <a:lnTo>
                  <a:pt x="9046464" y="185928"/>
                </a:lnTo>
                <a:lnTo>
                  <a:pt x="9058656" y="173736"/>
                </a:lnTo>
                <a:close/>
              </a:path>
              <a:path w="9058910" h="349250">
                <a:moveTo>
                  <a:pt x="8889492" y="99060"/>
                </a:moveTo>
                <a:lnTo>
                  <a:pt x="8889492" y="88392"/>
                </a:lnTo>
                <a:lnTo>
                  <a:pt x="8883396" y="92964"/>
                </a:lnTo>
                <a:lnTo>
                  <a:pt x="8883396" y="99060"/>
                </a:lnTo>
                <a:lnTo>
                  <a:pt x="8889492" y="99060"/>
                </a:lnTo>
                <a:close/>
              </a:path>
              <a:path w="9058910" h="349250">
                <a:moveTo>
                  <a:pt x="8889492" y="260604"/>
                </a:moveTo>
                <a:lnTo>
                  <a:pt x="8883396" y="254508"/>
                </a:lnTo>
                <a:lnTo>
                  <a:pt x="8883396" y="260604"/>
                </a:lnTo>
                <a:lnTo>
                  <a:pt x="8889492" y="260604"/>
                </a:lnTo>
                <a:close/>
              </a:path>
              <a:path w="9058910" h="349250">
                <a:moveTo>
                  <a:pt x="8889492" y="327660"/>
                </a:moveTo>
                <a:lnTo>
                  <a:pt x="8889492" y="260604"/>
                </a:lnTo>
                <a:lnTo>
                  <a:pt x="8883396" y="260604"/>
                </a:lnTo>
                <a:lnTo>
                  <a:pt x="8883396" y="348996"/>
                </a:lnTo>
                <a:lnTo>
                  <a:pt x="8884920" y="347472"/>
                </a:lnTo>
                <a:lnTo>
                  <a:pt x="8884920" y="332232"/>
                </a:lnTo>
                <a:lnTo>
                  <a:pt x="8889492" y="327660"/>
                </a:lnTo>
                <a:close/>
              </a:path>
              <a:path w="9058910" h="349250">
                <a:moveTo>
                  <a:pt x="8894064" y="24470"/>
                </a:moveTo>
                <a:lnTo>
                  <a:pt x="8894064" y="12192"/>
                </a:lnTo>
                <a:lnTo>
                  <a:pt x="8884920" y="15240"/>
                </a:lnTo>
                <a:lnTo>
                  <a:pt x="8894064" y="24470"/>
                </a:lnTo>
                <a:close/>
              </a:path>
              <a:path w="9058910" h="349250">
                <a:moveTo>
                  <a:pt x="8894064" y="99060"/>
                </a:moveTo>
                <a:lnTo>
                  <a:pt x="8894064" y="24470"/>
                </a:lnTo>
                <a:lnTo>
                  <a:pt x="8884920" y="15240"/>
                </a:lnTo>
                <a:lnTo>
                  <a:pt x="8884920" y="88392"/>
                </a:lnTo>
                <a:lnTo>
                  <a:pt x="8889492" y="88392"/>
                </a:lnTo>
                <a:lnTo>
                  <a:pt x="8889492" y="99060"/>
                </a:lnTo>
                <a:lnTo>
                  <a:pt x="8894064" y="99060"/>
                </a:lnTo>
                <a:close/>
              </a:path>
              <a:path w="9058910" h="349250">
                <a:moveTo>
                  <a:pt x="9046464" y="185928"/>
                </a:moveTo>
                <a:lnTo>
                  <a:pt x="9046464" y="178308"/>
                </a:lnTo>
                <a:lnTo>
                  <a:pt x="9042672" y="174480"/>
                </a:lnTo>
                <a:lnTo>
                  <a:pt x="8884920" y="332232"/>
                </a:lnTo>
                <a:lnTo>
                  <a:pt x="8894064" y="335280"/>
                </a:lnTo>
                <a:lnTo>
                  <a:pt x="8894064" y="338328"/>
                </a:lnTo>
                <a:lnTo>
                  <a:pt x="9046464" y="185928"/>
                </a:lnTo>
                <a:close/>
              </a:path>
              <a:path w="9058910" h="349250">
                <a:moveTo>
                  <a:pt x="8894064" y="338328"/>
                </a:moveTo>
                <a:lnTo>
                  <a:pt x="8894064" y="335280"/>
                </a:lnTo>
                <a:lnTo>
                  <a:pt x="8884920" y="332232"/>
                </a:lnTo>
                <a:lnTo>
                  <a:pt x="8884920" y="347472"/>
                </a:lnTo>
                <a:lnTo>
                  <a:pt x="8894064" y="338328"/>
                </a:lnTo>
                <a:close/>
              </a:path>
              <a:path w="9058910" h="349250">
                <a:moveTo>
                  <a:pt x="9046464" y="178308"/>
                </a:moveTo>
                <a:lnTo>
                  <a:pt x="9046464" y="170688"/>
                </a:lnTo>
                <a:lnTo>
                  <a:pt x="9042672" y="174480"/>
                </a:lnTo>
                <a:lnTo>
                  <a:pt x="9046464" y="178308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29055" y="1778508"/>
            <a:ext cx="8437245" cy="332740"/>
          </a:xfrm>
          <a:custGeom>
            <a:avLst/>
            <a:gdLst/>
            <a:ahLst/>
            <a:cxnLst/>
            <a:rect l="l" t="t" r="r" b="b"/>
            <a:pathLst>
              <a:path w="8437245" h="332739">
                <a:moveTo>
                  <a:pt x="166116" y="332232"/>
                </a:moveTo>
                <a:lnTo>
                  <a:pt x="166116" y="0"/>
                </a:lnTo>
                <a:lnTo>
                  <a:pt x="0" y="166116"/>
                </a:lnTo>
                <a:lnTo>
                  <a:pt x="166116" y="332232"/>
                </a:lnTo>
                <a:close/>
              </a:path>
              <a:path w="8437245" h="332739">
                <a:moveTo>
                  <a:pt x="8270748" y="248412"/>
                </a:moveTo>
                <a:lnTo>
                  <a:pt x="8270748" y="82296"/>
                </a:lnTo>
                <a:lnTo>
                  <a:pt x="166116" y="82296"/>
                </a:lnTo>
                <a:lnTo>
                  <a:pt x="166116" y="248412"/>
                </a:lnTo>
                <a:lnTo>
                  <a:pt x="8270748" y="248412"/>
                </a:lnTo>
                <a:close/>
              </a:path>
              <a:path w="8437245" h="332739">
                <a:moveTo>
                  <a:pt x="8436864" y="166116"/>
                </a:moveTo>
                <a:lnTo>
                  <a:pt x="8270748" y="0"/>
                </a:lnTo>
                <a:lnTo>
                  <a:pt x="8270748" y="332232"/>
                </a:lnTo>
                <a:lnTo>
                  <a:pt x="8436864" y="166116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21436" y="1766316"/>
            <a:ext cx="8450580" cy="356870"/>
          </a:xfrm>
          <a:custGeom>
            <a:avLst/>
            <a:gdLst/>
            <a:ahLst/>
            <a:cxnLst/>
            <a:rect l="l" t="t" r="r" b="b"/>
            <a:pathLst>
              <a:path w="8450580" h="356869">
                <a:moveTo>
                  <a:pt x="178308" y="89916"/>
                </a:moveTo>
                <a:lnTo>
                  <a:pt x="178308" y="0"/>
                </a:lnTo>
                <a:lnTo>
                  <a:pt x="0" y="178308"/>
                </a:lnTo>
                <a:lnTo>
                  <a:pt x="10668" y="188976"/>
                </a:lnTo>
                <a:lnTo>
                  <a:pt x="10668" y="173736"/>
                </a:lnTo>
                <a:lnTo>
                  <a:pt x="14478" y="177546"/>
                </a:lnTo>
                <a:lnTo>
                  <a:pt x="167640" y="24384"/>
                </a:lnTo>
                <a:lnTo>
                  <a:pt x="167640" y="12192"/>
                </a:lnTo>
                <a:lnTo>
                  <a:pt x="176784" y="15240"/>
                </a:lnTo>
                <a:lnTo>
                  <a:pt x="176784" y="89916"/>
                </a:lnTo>
                <a:lnTo>
                  <a:pt x="178308" y="89916"/>
                </a:lnTo>
                <a:close/>
              </a:path>
              <a:path w="8450580" h="356869">
                <a:moveTo>
                  <a:pt x="14478" y="177546"/>
                </a:moveTo>
                <a:lnTo>
                  <a:pt x="10668" y="173736"/>
                </a:lnTo>
                <a:lnTo>
                  <a:pt x="10668" y="181356"/>
                </a:lnTo>
                <a:lnTo>
                  <a:pt x="14478" y="177546"/>
                </a:lnTo>
                <a:close/>
              </a:path>
              <a:path w="8450580" h="356869">
                <a:moveTo>
                  <a:pt x="176784" y="339852"/>
                </a:moveTo>
                <a:lnTo>
                  <a:pt x="14478" y="177546"/>
                </a:lnTo>
                <a:lnTo>
                  <a:pt x="10668" y="181356"/>
                </a:lnTo>
                <a:lnTo>
                  <a:pt x="10668" y="188976"/>
                </a:lnTo>
                <a:lnTo>
                  <a:pt x="167640" y="345948"/>
                </a:lnTo>
                <a:lnTo>
                  <a:pt x="167640" y="344424"/>
                </a:lnTo>
                <a:lnTo>
                  <a:pt x="176784" y="339852"/>
                </a:lnTo>
                <a:close/>
              </a:path>
              <a:path w="8450580" h="356869">
                <a:moveTo>
                  <a:pt x="176784" y="15240"/>
                </a:moveTo>
                <a:lnTo>
                  <a:pt x="167640" y="12192"/>
                </a:lnTo>
                <a:lnTo>
                  <a:pt x="167640" y="24384"/>
                </a:lnTo>
                <a:lnTo>
                  <a:pt x="176784" y="15240"/>
                </a:lnTo>
                <a:close/>
              </a:path>
              <a:path w="8450580" h="356869">
                <a:moveTo>
                  <a:pt x="176784" y="89916"/>
                </a:moveTo>
                <a:lnTo>
                  <a:pt x="176784" y="15240"/>
                </a:lnTo>
                <a:lnTo>
                  <a:pt x="167640" y="24384"/>
                </a:lnTo>
                <a:lnTo>
                  <a:pt x="167640" y="100584"/>
                </a:lnTo>
                <a:lnTo>
                  <a:pt x="173736" y="100584"/>
                </a:lnTo>
                <a:lnTo>
                  <a:pt x="173736" y="89916"/>
                </a:lnTo>
                <a:lnTo>
                  <a:pt x="176784" y="89916"/>
                </a:lnTo>
                <a:close/>
              </a:path>
              <a:path w="8450580" h="356869">
                <a:moveTo>
                  <a:pt x="8282940" y="330708"/>
                </a:moveTo>
                <a:lnTo>
                  <a:pt x="8282940" y="256032"/>
                </a:lnTo>
                <a:lnTo>
                  <a:pt x="167640" y="256032"/>
                </a:lnTo>
                <a:lnTo>
                  <a:pt x="167640" y="330708"/>
                </a:lnTo>
                <a:lnTo>
                  <a:pt x="173736" y="336804"/>
                </a:lnTo>
                <a:lnTo>
                  <a:pt x="173736" y="266700"/>
                </a:lnTo>
                <a:lnTo>
                  <a:pt x="178308" y="260604"/>
                </a:lnTo>
                <a:lnTo>
                  <a:pt x="178308" y="266700"/>
                </a:lnTo>
                <a:lnTo>
                  <a:pt x="8272272" y="266700"/>
                </a:lnTo>
                <a:lnTo>
                  <a:pt x="8272272" y="260604"/>
                </a:lnTo>
                <a:lnTo>
                  <a:pt x="8278368" y="266700"/>
                </a:lnTo>
                <a:lnTo>
                  <a:pt x="8278368" y="335280"/>
                </a:lnTo>
                <a:lnTo>
                  <a:pt x="8282940" y="330708"/>
                </a:lnTo>
                <a:close/>
              </a:path>
              <a:path w="8450580" h="356869">
                <a:moveTo>
                  <a:pt x="176784" y="355092"/>
                </a:moveTo>
                <a:lnTo>
                  <a:pt x="176784" y="339852"/>
                </a:lnTo>
                <a:lnTo>
                  <a:pt x="167640" y="344424"/>
                </a:lnTo>
                <a:lnTo>
                  <a:pt x="167640" y="345948"/>
                </a:lnTo>
                <a:lnTo>
                  <a:pt x="176784" y="355092"/>
                </a:lnTo>
                <a:close/>
              </a:path>
              <a:path w="8450580" h="356869">
                <a:moveTo>
                  <a:pt x="8278368" y="89916"/>
                </a:moveTo>
                <a:lnTo>
                  <a:pt x="173736" y="89916"/>
                </a:lnTo>
                <a:lnTo>
                  <a:pt x="178308" y="94488"/>
                </a:lnTo>
                <a:lnTo>
                  <a:pt x="178308" y="100584"/>
                </a:lnTo>
                <a:lnTo>
                  <a:pt x="8272272" y="100584"/>
                </a:lnTo>
                <a:lnTo>
                  <a:pt x="8272272" y="94488"/>
                </a:lnTo>
                <a:lnTo>
                  <a:pt x="8278368" y="89916"/>
                </a:lnTo>
                <a:close/>
              </a:path>
              <a:path w="8450580" h="356869">
                <a:moveTo>
                  <a:pt x="178308" y="100584"/>
                </a:moveTo>
                <a:lnTo>
                  <a:pt x="178308" y="94488"/>
                </a:lnTo>
                <a:lnTo>
                  <a:pt x="173736" y="89916"/>
                </a:lnTo>
                <a:lnTo>
                  <a:pt x="173736" y="100584"/>
                </a:lnTo>
                <a:lnTo>
                  <a:pt x="178308" y="100584"/>
                </a:lnTo>
                <a:close/>
              </a:path>
              <a:path w="8450580" h="356869">
                <a:moveTo>
                  <a:pt x="178308" y="266700"/>
                </a:moveTo>
                <a:lnTo>
                  <a:pt x="178308" y="260604"/>
                </a:lnTo>
                <a:lnTo>
                  <a:pt x="173736" y="266700"/>
                </a:lnTo>
                <a:lnTo>
                  <a:pt x="178308" y="266700"/>
                </a:lnTo>
                <a:close/>
              </a:path>
              <a:path w="8450580" h="356869">
                <a:moveTo>
                  <a:pt x="178308" y="356616"/>
                </a:moveTo>
                <a:lnTo>
                  <a:pt x="178308" y="266700"/>
                </a:lnTo>
                <a:lnTo>
                  <a:pt x="173736" y="266700"/>
                </a:lnTo>
                <a:lnTo>
                  <a:pt x="173736" y="336804"/>
                </a:lnTo>
                <a:lnTo>
                  <a:pt x="176784" y="339852"/>
                </a:lnTo>
                <a:lnTo>
                  <a:pt x="176784" y="355092"/>
                </a:lnTo>
                <a:lnTo>
                  <a:pt x="178308" y="356616"/>
                </a:lnTo>
                <a:close/>
              </a:path>
              <a:path w="8450580" h="356869">
                <a:moveTo>
                  <a:pt x="8450580" y="178308"/>
                </a:moveTo>
                <a:lnTo>
                  <a:pt x="8272272" y="0"/>
                </a:lnTo>
                <a:lnTo>
                  <a:pt x="8272272" y="89916"/>
                </a:lnTo>
                <a:lnTo>
                  <a:pt x="8273796" y="89916"/>
                </a:lnTo>
                <a:lnTo>
                  <a:pt x="8273796" y="15240"/>
                </a:lnTo>
                <a:lnTo>
                  <a:pt x="8282940" y="12192"/>
                </a:lnTo>
                <a:lnTo>
                  <a:pt x="8282940" y="24384"/>
                </a:lnTo>
                <a:lnTo>
                  <a:pt x="8436102" y="177546"/>
                </a:lnTo>
                <a:lnTo>
                  <a:pt x="8439912" y="173736"/>
                </a:lnTo>
                <a:lnTo>
                  <a:pt x="8439912" y="188976"/>
                </a:lnTo>
                <a:lnTo>
                  <a:pt x="8450580" y="178308"/>
                </a:lnTo>
                <a:close/>
              </a:path>
              <a:path w="8450580" h="356869">
                <a:moveTo>
                  <a:pt x="8278368" y="100584"/>
                </a:moveTo>
                <a:lnTo>
                  <a:pt x="8278368" y="89916"/>
                </a:lnTo>
                <a:lnTo>
                  <a:pt x="8272272" y="94488"/>
                </a:lnTo>
                <a:lnTo>
                  <a:pt x="8272272" y="100584"/>
                </a:lnTo>
                <a:lnTo>
                  <a:pt x="8278368" y="100584"/>
                </a:lnTo>
                <a:close/>
              </a:path>
              <a:path w="8450580" h="356869">
                <a:moveTo>
                  <a:pt x="8278368" y="266700"/>
                </a:moveTo>
                <a:lnTo>
                  <a:pt x="8272272" y="260604"/>
                </a:lnTo>
                <a:lnTo>
                  <a:pt x="8272272" y="266700"/>
                </a:lnTo>
                <a:lnTo>
                  <a:pt x="8278368" y="266700"/>
                </a:lnTo>
                <a:close/>
              </a:path>
              <a:path w="8450580" h="356869">
                <a:moveTo>
                  <a:pt x="8278368" y="335280"/>
                </a:moveTo>
                <a:lnTo>
                  <a:pt x="8278368" y="266700"/>
                </a:lnTo>
                <a:lnTo>
                  <a:pt x="8272272" y="266700"/>
                </a:lnTo>
                <a:lnTo>
                  <a:pt x="8272272" y="356616"/>
                </a:lnTo>
                <a:lnTo>
                  <a:pt x="8273796" y="355092"/>
                </a:lnTo>
                <a:lnTo>
                  <a:pt x="8273796" y="339852"/>
                </a:lnTo>
                <a:lnTo>
                  <a:pt x="8278368" y="335280"/>
                </a:lnTo>
                <a:close/>
              </a:path>
              <a:path w="8450580" h="356869">
                <a:moveTo>
                  <a:pt x="8282940" y="24384"/>
                </a:moveTo>
                <a:lnTo>
                  <a:pt x="8282940" y="12192"/>
                </a:lnTo>
                <a:lnTo>
                  <a:pt x="8273796" y="15240"/>
                </a:lnTo>
                <a:lnTo>
                  <a:pt x="8282940" y="24384"/>
                </a:lnTo>
                <a:close/>
              </a:path>
              <a:path w="8450580" h="356869">
                <a:moveTo>
                  <a:pt x="8282940" y="100584"/>
                </a:moveTo>
                <a:lnTo>
                  <a:pt x="8282940" y="24384"/>
                </a:lnTo>
                <a:lnTo>
                  <a:pt x="8273796" y="15240"/>
                </a:lnTo>
                <a:lnTo>
                  <a:pt x="8273796" y="89916"/>
                </a:lnTo>
                <a:lnTo>
                  <a:pt x="8278368" y="89916"/>
                </a:lnTo>
                <a:lnTo>
                  <a:pt x="8278368" y="100584"/>
                </a:lnTo>
                <a:lnTo>
                  <a:pt x="8282940" y="100584"/>
                </a:lnTo>
                <a:close/>
              </a:path>
              <a:path w="8450580" h="356869">
                <a:moveTo>
                  <a:pt x="8439912" y="188976"/>
                </a:moveTo>
                <a:lnTo>
                  <a:pt x="8439912" y="181356"/>
                </a:lnTo>
                <a:lnTo>
                  <a:pt x="8436102" y="177546"/>
                </a:lnTo>
                <a:lnTo>
                  <a:pt x="8273796" y="339852"/>
                </a:lnTo>
                <a:lnTo>
                  <a:pt x="8282940" y="344424"/>
                </a:lnTo>
                <a:lnTo>
                  <a:pt x="8282940" y="345948"/>
                </a:lnTo>
                <a:lnTo>
                  <a:pt x="8439912" y="188976"/>
                </a:lnTo>
                <a:close/>
              </a:path>
              <a:path w="8450580" h="356869">
                <a:moveTo>
                  <a:pt x="8282940" y="345948"/>
                </a:moveTo>
                <a:lnTo>
                  <a:pt x="8282940" y="344424"/>
                </a:lnTo>
                <a:lnTo>
                  <a:pt x="8273796" y="339852"/>
                </a:lnTo>
                <a:lnTo>
                  <a:pt x="8273796" y="355092"/>
                </a:lnTo>
                <a:lnTo>
                  <a:pt x="8282940" y="345948"/>
                </a:lnTo>
                <a:close/>
              </a:path>
              <a:path w="8450580" h="356869">
                <a:moveTo>
                  <a:pt x="8439912" y="181356"/>
                </a:moveTo>
                <a:lnTo>
                  <a:pt x="8439912" y="173736"/>
                </a:lnTo>
                <a:lnTo>
                  <a:pt x="8436102" y="177546"/>
                </a:lnTo>
                <a:lnTo>
                  <a:pt x="8439912" y="181356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8955" y="3144012"/>
            <a:ext cx="1511935" cy="868680"/>
          </a:xfrm>
          <a:custGeom>
            <a:avLst/>
            <a:gdLst/>
            <a:ahLst/>
            <a:cxnLst/>
            <a:rect l="l" t="t" r="r" b="b"/>
            <a:pathLst>
              <a:path w="1511935" h="868679">
                <a:moveTo>
                  <a:pt x="1511808" y="434340"/>
                </a:moveTo>
                <a:lnTo>
                  <a:pt x="1077468" y="0"/>
                </a:lnTo>
                <a:lnTo>
                  <a:pt x="0" y="0"/>
                </a:lnTo>
                <a:lnTo>
                  <a:pt x="0" y="868680"/>
                </a:lnTo>
                <a:lnTo>
                  <a:pt x="1077468" y="868680"/>
                </a:lnTo>
                <a:lnTo>
                  <a:pt x="1511808" y="43434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4384" y="3139440"/>
            <a:ext cx="1524000" cy="878205"/>
          </a:xfrm>
          <a:custGeom>
            <a:avLst/>
            <a:gdLst/>
            <a:ahLst/>
            <a:cxnLst/>
            <a:rect l="l" t="t" r="r" b="b"/>
            <a:pathLst>
              <a:path w="1524000" h="878204">
                <a:moveTo>
                  <a:pt x="1524000" y="438912"/>
                </a:moveTo>
                <a:lnTo>
                  <a:pt x="1085088" y="0"/>
                </a:lnTo>
                <a:lnTo>
                  <a:pt x="0" y="0"/>
                </a:lnTo>
                <a:lnTo>
                  <a:pt x="0" y="877824"/>
                </a:lnTo>
                <a:lnTo>
                  <a:pt x="4572" y="877824"/>
                </a:ln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1078992" y="10668"/>
                </a:lnTo>
                <a:lnTo>
                  <a:pt x="1078992" y="9144"/>
                </a:lnTo>
                <a:lnTo>
                  <a:pt x="1082040" y="10668"/>
                </a:lnTo>
                <a:lnTo>
                  <a:pt x="1082040" y="12192"/>
                </a:lnTo>
                <a:lnTo>
                  <a:pt x="1508760" y="438912"/>
                </a:lnTo>
                <a:lnTo>
                  <a:pt x="1511808" y="435864"/>
                </a:lnTo>
                <a:lnTo>
                  <a:pt x="1511808" y="451104"/>
                </a:lnTo>
                <a:lnTo>
                  <a:pt x="1524000" y="438912"/>
                </a:lnTo>
                <a:close/>
              </a:path>
              <a:path w="1524000" h="878204">
                <a:moveTo>
                  <a:pt x="10668" y="10668"/>
                </a:move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1524000" h="878204">
                <a:moveTo>
                  <a:pt x="10668" y="867156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867156"/>
                </a:lnTo>
                <a:lnTo>
                  <a:pt x="10668" y="867156"/>
                </a:lnTo>
                <a:close/>
              </a:path>
              <a:path w="1524000" h="878204">
                <a:moveTo>
                  <a:pt x="1080516" y="867156"/>
                </a:moveTo>
                <a:lnTo>
                  <a:pt x="4572" y="867156"/>
                </a:lnTo>
                <a:lnTo>
                  <a:pt x="10668" y="873252"/>
                </a:lnTo>
                <a:lnTo>
                  <a:pt x="10668" y="877824"/>
                </a:lnTo>
                <a:lnTo>
                  <a:pt x="1078992" y="877824"/>
                </a:lnTo>
                <a:lnTo>
                  <a:pt x="1078992" y="868680"/>
                </a:lnTo>
                <a:lnTo>
                  <a:pt x="1080516" y="867156"/>
                </a:lnTo>
                <a:close/>
              </a:path>
              <a:path w="1524000" h="878204">
                <a:moveTo>
                  <a:pt x="10668" y="877824"/>
                </a:moveTo>
                <a:lnTo>
                  <a:pt x="10668" y="873252"/>
                </a:lnTo>
                <a:lnTo>
                  <a:pt x="4572" y="867156"/>
                </a:lnTo>
                <a:lnTo>
                  <a:pt x="4572" y="877824"/>
                </a:lnTo>
                <a:lnTo>
                  <a:pt x="10668" y="877824"/>
                </a:lnTo>
                <a:close/>
              </a:path>
              <a:path w="1524000" h="878204">
                <a:moveTo>
                  <a:pt x="1082040" y="10668"/>
                </a:moveTo>
                <a:lnTo>
                  <a:pt x="1078992" y="9144"/>
                </a:lnTo>
                <a:lnTo>
                  <a:pt x="1080516" y="10668"/>
                </a:lnTo>
                <a:lnTo>
                  <a:pt x="1082040" y="10668"/>
                </a:lnTo>
                <a:close/>
              </a:path>
              <a:path w="1524000" h="878204">
                <a:moveTo>
                  <a:pt x="1080516" y="10668"/>
                </a:moveTo>
                <a:lnTo>
                  <a:pt x="1078992" y="9144"/>
                </a:lnTo>
                <a:lnTo>
                  <a:pt x="1078992" y="10668"/>
                </a:lnTo>
                <a:lnTo>
                  <a:pt x="1080516" y="10668"/>
                </a:lnTo>
                <a:close/>
              </a:path>
              <a:path w="1524000" h="878204">
                <a:moveTo>
                  <a:pt x="1082040" y="867156"/>
                </a:moveTo>
                <a:lnTo>
                  <a:pt x="1080516" y="867156"/>
                </a:lnTo>
                <a:lnTo>
                  <a:pt x="1078992" y="868680"/>
                </a:lnTo>
                <a:lnTo>
                  <a:pt x="1082040" y="867156"/>
                </a:lnTo>
                <a:close/>
              </a:path>
              <a:path w="1524000" h="878204">
                <a:moveTo>
                  <a:pt x="1082040" y="877824"/>
                </a:moveTo>
                <a:lnTo>
                  <a:pt x="1082040" y="867156"/>
                </a:lnTo>
                <a:lnTo>
                  <a:pt x="1078992" y="868680"/>
                </a:lnTo>
                <a:lnTo>
                  <a:pt x="1078992" y="877824"/>
                </a:lnTo>
                <a:lnTo>
                  <a:pt x="1082040" y="877824"/>
                </a:lnTo>
                <a:close/>
              </a:path>
              <a:path w="1524000" h="878204">
                <a:moveTo>
                  <a:pt x="1082040" y="12192"/>
                </a:moveTo>
                <a:lnTo>
                  <a:pt x="1082040" y="10668"/>
                </a:lnTo>
                <a:lnTo>
                  <a:pt x="1080516" y="10668"/>
                </a:lnTo>
                <a:lnTo>
                  <a:pt x="1082040" y="12192"/>
                </a:lnTo>
                <a:close/>
              </a:path>
              <a:path w="1524000" h="878204">
                <a:moveTo>
                  <a:pt x="1511808" y="451104"/>
                </a:moveTo>
                <a:lnTo>
                  <a:pt x="1511808" y="441960"/>
                </a:lnTo>
                <a:lnTo>
                  <a:pt x="1508760" y="438912"/>
                </a:lnTo>
                <a:lnTo>
                  <a:pt x="1080516" y="867156"/>
                </a:lnTo>
                <a:lnTo>
                  <a:pt x="1082040" y="867156"/>
                </a:lnTo>
                <a:lnTo>
                  <a:pt x="1082040" y="877824"/>
                </a:lnTo>
                <a:lnTo>
                  <a:pt x="1085088" y="877824"/>
                </a:lnTo>
                <a:lnTo>
                  <a:pt x="1511808" y="451104"/>
                </a:lnTo>
                <a:close/>
              </a:path>
              <a:path w="1524000" h="878204">
                <a:moveTo>
                  <a:pt x="1511808" y="441960"/>
                </a:moveTo>
                <a:lnTo>
                  <a:pt x="1511808" y="435864"/>
                </a:lnTo>
                <a:lnTo>
                  <a:pt x="1508760" y="438912"/>
                </a:lnTo>
                <a:lnTo>
                  <a:pt x="1511808" y="44196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10743" y="3353814"/>
            <a:ext cx="1129665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16535" marR="5080" indent="-204470">
              <a:lnSpc>
                <a:spcPct val="101499"/>
              </a:lnSpc>
              <a:spcBef>
                <a:spcPts val="95"/>
              </a:spcBef>
            </a:pP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300" b="1" spc="-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300" b="1" spc="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NIZACIÓ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N  (EX</a:t>
            </a:r>
            <a:r>
              <a:rPr sz="13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ANTE)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15240" y="4443984"/>
            <a:ext cx="1525905" cy="939165"/>
          </a:xfrm>
          <a:custGeom>
            <a:avLst/>
            <a:gdLst/>
            <a:ahLst/>
            <a:cxnLst/>
            <a:rect l="l" t="t" r="r" b="b"/>
            <a:pathLst>
              <a:path w="1525905" h="939164">
                <a:moveTo>
                  <a:pt x="1525524" y="469392"/>
                </a:moveTo>
                <a:lnTo>
                  <a:pt x="1056132" y="0"/>
                </a:lnTo>
                <a:lnTo>
                  <a:pt x="0" y="0"/>
                </a:lnTo>
                <a:lnTo>
                  <a:pt x="0" y="938784"/>
                </a:lnTo>
                <a:lnTo>
                  <a:pt x="1056132" y="938784"/>
                </a:lnTo>
                <a:lnTo>
                  <a:pt x="1525524" y="469392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0668" y="4437888"/>
            <a:ext cx="1537970" cy="949960"/>
          </a:xfrm>
          <a:custGeom>
            <a:avLst/>
            <a:gdLst/>
            <a:ahLst/>
            <a:cxnLst/>
            <a:rect l="l" t="t" r="r" b="b"/>
            <a:pathLst>
              <a:path w="1537970" h="949960">
                <a:moveTo>
                  <a:pt x="1537716" y="475488"/>
                </a:moveTo>
                <a:lnTo>
                  <a:pt x="1062228" y="0"/>
                </a:lnTo>
                <a:lnTo>
                  <a:pt x="0" y="0"/>
                </a:lnTo>
                <a:lnTo>
                  <a:pt x="0" y="949452"/>
                </a:lnTo>
                <a:lnTo>
                  <a:pt x="4572" y="949452"/>
                </a:lnTo>
                <a:lnTo>
                  <a:pt x="4572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1056132" y="10668"/>
                </a:lnTo>
                <a:lnTo>
                  <a:pt x="1056132" y="9144"/>
                </a:lnTo>
                <a:lnTo>
                  <a:pt x="1060704" y="10668"/>
                </a:lnTo>
                <a:lnTo>
                  <a:pt x="1060704" y="13716"/>
                </a:lnTo>
                <a:lnTo>
                  <a:pt x="1521720" y="474732"/>
                </a:lnTo>
                <a:lnTo>
                  <a:pt x="1525524" y="470916"/>
                </a:lnTo>
                <a:lnTo>
                  <a:pt x="1525524" y="487640"/>
                </a:lnTo>
                <a:lnTo>
                  <a:pt x="1537716" y="475488"/>
                </a:lnTo>
                <a:close/>
              </a:path>
              <a:path w="1537970" h="949960">
                <a:moveTo>
                  <a:pt x="10668" y="10668"/>
                </a:moveTo>
                <a:lnTo>
                  <a:pt x="10668" y="6096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1537970" h="949960">
                <a:moveTo>
                  <a:pt x="10668" y="940308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940308"/>
                </a:lnTo>
                <a:lnTo>
                  <a:pt x="10668" y="940308"/>
                </a:lnTo>
                <a:close/>
              </a:path>
              <a:path w="1537970" h="949960">
                <a:moveTo>
                  <a:pt x="1057651" y="940308"/>
                </a:moveTo>
                <a:lnTo>
                  <a:pt x="4572" y="940308"/>
                </a:lnTo>
                <a:lnTo>
                  <a:pt x="10668" y="944880"/>
                </a:lnTo>
                <a:lnTo>
                  <a:pt x="10668" y="949452"/>
                </a:lnTo>
                <a:lnTo>
                  <a:pt x="1056132" y="949452"/>
                </a:lnTo>
                <a:lnTo>
                  <a:pt x="1056132" y="941832"/>
                </a:lnTo>
                <a:lnTo>
                  <a:pt x="1057651" y="940308"/>
                </a:lnTo>
                <a:close/>
              </a:path>
              <a:path w="1537970" h="949960">
                <a:moveTo>
                  <a:pt x="10668" y="949452"/>
                </a:moveTo>
                <a:lnTo>
                  <a:pt x="10668" y="944880"/>
                </a:lnTo>
                <a:lnTo>
                  <a:pt x="4572" y="940308"/>
                </a:lnTo>
                <a:lnTo>
                  <a:pt x="4572" y="949452"/>
                </a:lnTo>
                <a:lnTo>
                  <a:pt x="10668" y="949452"/>
                </a:lnTo>
                <a:close/>
              </a:path>
              <a:path w="1537970" h="949960">
                <a:moveTo>
                  <a:pt x="1060704" y="10668"/>
                </a:moveTo>
                <a:lnTo>
                  <a:pt x="1056132" y="9144"/>
                </a:lnTo>
                <a:lnTo>
                  <a:pt x="1057651" y="10663"/>
                </a:lnTo>
                <a:lnTo>
                  <a:pt x="1060704" y="10668"/>
                </a:lnTo>
                <a:close/>
              </a:path>
              <a:path w="1537970" h="949960">
                <a:moveTo>
                  <a:pt x="1057656" y="10668"/>
                </a:moveTo>
                <a:lnTo>
                  <a:pt x="1056132" y="9144"/>
                </a:lnTo>
                <a:lnTo>
                  <a:pt x="1056132" y="10668"/>
                </a:lnTo>
                <a:lnTo>
                  <a:pt x="1057656" y="10668"/>
                </a:lnTo>
                <a:close/>
              </a:path>
              <a:path w="1537970" h="949960">
                <a:moveTo>
                  <a:pt x="1060704" y="940308"/>
                </a:moveTo>
                <a:lnTo>
                  <a:pt x="1057651" y="940308"/>
                </a:lnTo>
                <a:lnTo>
                  <a:pt x="1056132" y="941832"/>
                </a:lnTo>
                <a:lnTo>
                  <a:pt x="1060704" y="940308"/>
                </a:lnTo>
                <a:close/>
              </a:path>
              <a:path w="1537970" h="949960">
                <a:moveTo>
                  <a:pt x="1060704" y="949452"/>
                </a:moveTo>
                <a:lnTo>
                  <a:pt x="1060704" y="940308"/>
                </a:lnTo>
                <a:lnTo>
                  <a:pt x="1056132" y="941832"/>
                </a:lnTo>
                <a:lnTo>
                  <a:pt x="1056132" y="949452"/>
                </a:lnTo>
                <a:lnTo>
                  <a:pt x="1060704" y="949452"/>
                </a:lnTo>
                <a:close/>
              </a:path>
              <a:path w="1537970" h="949960">
                <a:moveTo>
                  <a:pt x="1525524" y="487640"/>
                </a:moveTo>
                <a:lnTo>
                  <a:pt x="1525524" y="478536"/>
                </a:lnTo>
                <a:lnTo>
                  <a:pt x="1521720" y="474732"/>
                </a:lnTo>
                <a:lnTo>
                  <a:pt x="1057651" y="940308"/>
                </a:lnTo>
                <a:lnTo>
                  <a:pt x="1060704" y="940308"/>
                </a:lnTo>
                <a:lnTo>
                  <a:pt x="1060704" y="949452"/>
                </a:lnTo>
                <a:lnTo>
                  <a:pt x="1062228" y="949452"/>
                </a:lnTo>
                <a:lnTo>
                  <a:pt x="1525524" y="487640"/>
                </a:lnTo>
                <a:close/>
              </a:path>
              <a:path w="1537970" h="949960">
                <a:moveTo>
                  <a:pt x="1060704" y="13716"/>
                </a:moveTo>
                <a:lnTo>
                  <a:pt x="1060704" y="10668"/>
                </a:lnTo>
                <a:lnTo>
                  <a:pt x="1057656" y="10668"/>
                </a:lnTo>
                <a:lnTo>
                  <a:pt x="1060704" y="13716"/>
                </a:lnTo>
                <a:close/>
              </a:path>
              <a:path w="1537970" h="949960">
                <a:moveTo>
                  <a:pt x="1525524" y="478536"/>
                </a:moveTo>
                <a:lnTo>
                  <a:pt x="1525524" y="470916"/>
                </a:lnTo>
                <a:lnTo>
                  <a:pt x="1521720" y="474732"/>
                </a:lnTo>
                <a:lnTo>
                  <a:pt x="1525524" y="478536"/>
                </a:lnTo>
                <a:close/>
              </a:path>
            </a:pathLst>
          </a:custGeom>
          <a:solidFill>
            <a:srgbClr val="91D0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129031" y="4687314"/>
            <a:ext cx="1061720" cy="4279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1925" marR="5080" indent="-149860">
              <a:lnSpc>
                <a:spcPct val="101499"/>
              </a:lnSpc>
              <a:spcBef>
                <a:spcPts val="95"/>
              </a:spcBef>
            </a:pP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EJECUCIÓN</a:t>
            </a:r>
            <a:r>
              <a:rPr sz="13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(EX  DURANTE)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5720" y="5716524"/>
            <a:ext cx="1495425" cy="927100"/>
          </a:xfrm>
          <a:custGeom>
            <a:avLst/>
            <a:gdLst/>
            <a:ahLst/>
            <a:cxnLst/>
            <a:rect l="l" t="t" r="r" b="b"/>
            <a:pathLst>
              <a:path w="1495425" h="927100">
                <a:moveTo>
                  <a:pt x="1495044" y="463296"/>
                </a:moveTo>
                <a:lnTo>
                  <a:pt x="1031748" y="0"/>
                </a:lnTo>
                <a:lnTo>
                  <a:pt x="0" y="0"/>
                </a:lnTo>
                <a:lnTo>
                  <a:pt x="0" y="926592"/>
                </a:lnTo>
                <a:lnTo>
                  <a:pt x="1031748" y="926592"/>
                </a:lnTo>
                <a:lnTo>
                  <a:pt x="1495044" y="463296"/>
                </a:lnTo>
                <a:close/>
              </a:path>
            </a:pathLst>
          </a:custGeom>
          <a:solidFill>
            <a:srgbClr val="7F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1148" y="5711952"/>
            <a:ext cx="1507490" cy="937260"/>
          </a:xfrm>
          <a:custGeom>
            <a:avLst/>
            <a:gdLst/>
            <a:ahLst/>
            <a:cxnLst/>
            <a:rect l="l" t="t" r="r" b="b"/>
            <a:pathLst>
              <a:path w="1507490" h="937259">
                <a:moveTo>
                  <a:pt x="1507236" y="467868"/>
                </a:moveTo>
                <a:lnTo>
                  <a:pt x="1037844" y="0"/>
                </a:lnTo>
                <a:lnTo>
                  <a:pt x="0" y="0"/>
                </a:lnTo>
                <a:lnTo>
                  <a:pt x="0" y="937260"/>
                </a:lnTo>
                <a:lnTo>
                  <a:pt x="4572" y="937260"/>
                </a:ln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1031748" y="10668"/>
                </a:lnTo>
                <a:lnTo>
                  <a:pt x="1031748" y="9144"/>
                </a:lnTo>
                <a:lnTo>
                  <a:pt x="1036320" y="10668"/>
                </a:lnTo>
                <a:lnTo>
                  <a:pt x="1036320" y="13716"/>
                </a:lnTo>
                <a:lnTo>
                  <a:pt x="1491234" y="468630"/>
                </a:lnTo>
                <a:lnTo>
                  <a:pt x="1495044" y="464820"/>
                </a:lnTo>
                <a:lnTo>
                  <a:pt x="1495044" y="480060"/>
                </a:lnTo>
                <a:lnTo>
                  <a:pt x="1507236" y="467868"/>
                </a:lnTo>
                <a:close/>
              </a:path>
              <a:path w="1507490" h="937259">
                <a:moveTo>
                  <a:pt x="10668" y="10668"/>
                </a:move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1507490" h="937259">
                <a:moveTo>
                  <a:pt x="10668" y="926592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926592"/>
                </a:lnTo>
                <a:lnTo>
                  <a:pt x="10668" y="926592"/>
                </a:lnTo>
                <a:close/>
              </a:path>
              <a:path w="1507490" h="937259">
                <a:moveTo>
                  <a:pt x="1033272" y="926592"/>
                </a:moveTo>
                <a:lnTo>
                  <a:pt x="4572" y="926592"/>
                </a:lnTo>
                <a:lnTo>
                  <a:pt x="10668" y="931164"/>
                </a:lnTo>
                <a:lnTo>
                  <a:pt x="10668" y="937260"/>
                </a:lnTo>
                <a:lnTo>
                  <a:pt x="1031748" y="937260"/>
                </a:lnTo>
                <a:lnTo>
                  <a:pt x="1031748" y="928116"/>
                </a:lnTo>
                <a:lnTo>
                  <a:pt x="1033272" y="926592"/>
                </a:lnTo>
                <a:close/>
              </a:path>
              <a:path w="1507490" h="937259">
                <a:moveTo>
                  <a:pt x="10668" y="937260"/>
                </a:moveTo>
                <a:lnTo>
                  <a:pt x="10668" y="931164"/>
                </a:lnTo>
                <a:lnTo>
                  <a:pt x="4572" y="926592"/>
                </a:lnTo>
                <a:lnTo>
                  <a:pt x="4572" y="937260"/>
                </a:lnTo>
                <a:lnTo>
                  <a:pt x="10668" y="937260"/>
                </a:lnTo>
                <a:close/>
              </a:path>
              <a:path w="1507490" h="937259">
                <a:moveTo>
                  <a:pt x="1036320" y="10668"/>
                </a:moveTo>
                <a:lnTo>
                  <a:pt x="1031748" y="9144"/>
                </a:lnTo>
                <a:lnTo>
                  <a:pt x="1033272" y="10668"/>
                </a:lnTo>
                <a:lnTo>
                  <a:pt x="1036320" y="10668"/>
                </a:lnTo>
                <a:close/>
              </a:path>
              <a:path w="1507490" h="937259">
                <a:moveTo>
                  <a:pt x="1033272" y="10668"/>
                </a:moveTo>
                <a:lnTo>
                  <a:pt x="1031748" y="9144"/>
                </a:lnTo>
                <a:lnTo>
                  <a:pt x="1031748" y="10668"/>
                </a:lnTo>
                <a:lnTo>
                  <a:pt x="1033272" y="10668"/>
                </a:lnTo>
                <a:close/>
              </a:path>
              <a:path w="1507490" h="937259">
                <a:moveTo>
                  <a:pt x="1036320" y="926592"/>
                </a:moveTo>
                <a:lnTo>
                  <a:pt x="1033272" y="926592"/>
                </a:lnTo>
                <a:lnTo>
                  <a:pt x="1031748" y="928116"/>
                </a:lnTo>
                <a:lnTo>
                  <a:pt x="1036320" y="926592"/>
                </a:lnTo>
                <a:close/>
              </a:path>
              <a:path w="1507490" h="937259">
                <a:moveTo>
                  <a:pt x="1036320" y="937260"/>
                </a:moveTo>
                <a:lnTo>
                  <a:pt x="1036320" y="926592"/>
                </a:lnTo>
                <a:lnTo>
                  <a:pt x="1031748" y="928116"/>
                </a:lnTo>
                <a:lnTo>
                  <a:pt x="1031748" y="937260"/>
                </a:lnTo>
                <a:lnTo>
                  <a:pt x="1036320" y="937260"/>
                </a:lnTo>
                <a:close/>
              </a:path>
              <a:path w="1507490" h="937259">
                <a:moveTo>
                  <a:pt x="1036320" y="13716"/>
                </a:moveTo>
                <a:lnTo>
                  <a:pt x="1036320" y="10668"/>
                </a:lnTo>
                <a:lnTo>
                  <a:pt x="1033272" y="10668"/>
                </a:lnTo>
                <a:lnTo>
                  <a:pt x="1036320" y="13716"/>
                </a:lnTo>
                <a:close/>
              </a:path>
              <a:path w="1507490" h="937259">
                <a:moveTo>
                  <a:pt x="1495044" y="480060"/>
                </a:moveTo>
                <a:lnTo>
                  <a:pt x="1495044" y="472440"/>
                </a:lnTo>
                <a:lnTo>
                  <a:pt x="1491234" y="468630"/>
                </a:lnTo>
                <a:lnTo>
                  <a:pt x="1033272" y="926592"/>
                </a:lnTo>
                <a:lnTo>
                  <a:pt x="1036320" y="926592"/>
                </a:lnTo>
                <a:lnTo>
                  <a:pt x="1036320" y="937260"/>
                </a:lnTo>
                <a:lnTo>
                  <a:pt x="1037844" y="937260"/>
                </a:lnTo>
                <a:lnTo>
                  <a:pt x="1495044" y="480060"/>
                </a:lnTo>
                <a:close/>
              </a:path>
              <a:path w="1507490" h="937259">
                <a:moveTo>
                  <a:pt x="1495044" y="472440"/>
                </a:moveTo>
                <a:lnTo>
                  <a:pt x="1495044" y="464820"/>
                </a:lnTo>
                <a:lnTo>
                  <a:pt x="1491234" y="468630"/>
                </a:lnTo>
                <a:lnTo>
                  <a:pt x="1495044" y="472440"/>
                </a:lnTo>
                <a:close/>
              </a:path>
            </a:pathLst>
          </a:custGeom>
          <a:solidFill>
            <a:srgbClr val="91D0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49427" y="5854697"/>
            <a:ext cx="854075" cy="6292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270" algn="ctr">
              <a:lnSpc>
                <a:spcPct val="101499"/>
              </a:lnSpc>
              <a:spcBef>
                <a:spcPts val="95"/>
              </a:spcBef>
            </a:pP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TRAS EL 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EVENTO</a:t>
            </a:r>
            <a:r>
              <a:rPr sz="130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(EX 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POST)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1574292" y="2299716"/>
            <a:ext cx="2444750" cy="2025650"/>
          </a:xfrm>
          <a:custGeom>
            <a:avLst/>
            <a:gdLst/>
            <a:ahLst/>
            <a:cxnLst/>
            <a:rect l="l" t="t" r="r" b="b"/>
            <a:pathLst>
              <a:path w="2444750" h="2025650">
                <a:moveTo>
                  <a:pt x="0" y="0"/>
                </a:moveTo>
                <a:lnTo>
                  <a:pt x="0" y="2025396"/>
                </a:lnTo>
                <a:lnTo>
                  <a:pt x="2444496" y="2025396"/>
                </a:lnTo>
                <a:lnTo>
                  <a:pt x="2444496" y="0"/>
                </a:lnTo>
                <a:lnTo>
                  <a:pt x="0" y="0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1569720" y="2293620"/>
            <a:ext cx="2453640" cy="2036445"/>
          </a:xfrm>
          <a:custGeom>
            <a:avLst/>
            <a:gdLst/>
            <a:ahLst/>
            <a:cxnLst/>
            <a:rect l="l" t="t" r="r" b="b"/>
            <a:pathLst>
              <a:path w="2453640" h="2036445">
                <a:moveTo>
                  <a:pt x="2453640" y="2036064"/>
                </a:moveTo>
                <a:lnTo>
                  <a:pt x="2453640" y="0"/>
                </a:lnTo>
                <a:lnTo>
                  <a:pt x="0" y="0"/>
                </a:lnTo>
                <a:lnTo>
                  <a:pt x="0" y="2036064"/>
                </a:lnTo>
                <a:lnTo>
                  <a:pt x="4572" y="2036064"/>
                </a:lnTo>
                <a:lnTo>
                  <a:pt x="4572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2442972" y="10668"/>
                </a:lnTo>
                <a:lnTo>
                  <a:pt x="2442972" y="6096"/>
                </a:lnTo>
                <a:lnTo>
                  <a:pt x="2449068" y="10668"/>
                </a:lnTo>
                <a:lnTo>
                  <a:pt x="2449068" y="2036064"/>
                </a:lnTo>
                <a:lnTo>
                  <a:pt x="2453640" y="2036064"/>
                </a:lnTo>
                <a:close/>
              </a:path>
              <a:path w="2453640" h="2036445">
                <a:moveTo>
                  <a:pt x="10668" y="10668"/>
                </a:moveTo>
                <a:lnTo>
                  <a:pt x="10668" y="6096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2453640" h="2036445">
                <a:moveTo>
                  <a:pt x="10668" y="2025396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2025396"/>
                </a:lnTo>
                <a:lnTo>
                  <a:pt x="10668" y="2025396"/>
                </a:lnTo>
                <a:close/>
              </a:path>
              <a:path w="2453640" h="2036445">
                <a:moveTo>
                  <a:pt x="2449068" y="2025396"/>
                </a:moveTo>
                <a:lnTo>
                  <a:pt x="4572" y="2025396"/>
                </a:lnTo>
                <a:lnTo>
                  <a:pt x="10668" y="2031492"/>
                </a:lnTo>
                <a:lnTo>
                  <a:pt x="10668" y="2036064"/>
                </a:lnTo>
                <a:lnTo>
                  <a:pt x="2442972" y="2036064"/>
                </a:lnTo>
                <a:lnTo>
                  <a:pt x="2442972" y="2031492"/>
                </a:lnTo>
                <a:lnTo>
                  <a:pt x="2449068" y="2025396"/>
                </a:lnTo>
                <a:close/>
              </a:path>
              <a:path w="2453640" h="2036445">
                <a:moveTo>
                  <a:pt x="10668" y="2036064"/>
                </a:moveTo>
                <a:lnTo>
                  <a:pt x="10668" y="2031492"/>
                </a:lnTo>
                <a:lnTo>
                  <a:pt x="4572" y="2025396"/>
                </a:lnTo>
                <a:lnTo>
                  <a:pt x="4572" y="2036064"/>
                </a:lnTo>
                <a:lnTo>
                  <a:pt x="10668" y="2036064"/>
                </a:lnTo>
                <a:close/>
              </a:path>
              <a:path w="2453640" h="2036445">
                <a:moveTo>
                  <a:pt x="2449068" y="10668"/>
                </a:moveTo>
                <a:lnTo>
                  <a:pt x="2442972" y="6096"/>
                </a:lnTo>
                <a:lnTo>
                  <a:pt x="2442972" y="10668"/>
                </a:lnTo>
                <a:lnTo>
                  <a:pt x="2449068" y="10668"/>
                </a:lnTo>
                <a:close/>
              </a:path>
              <a:path w="2453640" h="2036445">
                <a:moveTo>
                  <a:pt x="2449068" y="2025396"/>
                </a:moveTo>
                <a:lnTo>
                  <a:pt x="2449068" y="10668"/>
                </a:lnTo>
                <a:lnTo>
                  <a:pt x="2442972" y="10668"/>
                </a:lnTo>
                <a:lnTo>
                  <a:pt x="2442972" y="2025396"/>
                </a:lnTo>
                <a:lnTo>
                  <a:pt x="2449068" y="2025396"/>
                </a:lnTo>
                <a:close/>
              </a:path>
              <a:path w="2453640" h="2036445">
                <a:moveTo>
                  <a:pt x="2449068" y="2036064"/>
                </a:moveTo>
                <a:lnTo>
                  <a:pt x="2449068" y="2025396"/>
                </a:lnTo>
                <a:lnTo>
                  <a:pt x="2442972" y="2031492"/>
                </a:lnTo>
                <a:lnTo>
                  <a:pt x="2442972" y="2036064"/>
                </a:lnTo>
                <a:lnTo>
                  <a:pt x="2449068" y="2036064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1581404" y="2322067"/>
            <a:ext cx="2444750" cy="196151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03530" marR="383540" indent="-236220">
              <a:lnSpc>
                <a:spcPct val="100899"/>
              </a:lnSpc>
              <a:spcBef>
                <a:spcPts val="90"/>
              </a:spcBef>
              <a:buFont typeface="Arial"/>
              <a:buChar char="•"/>
              <a:tabLst>
                <a:tab pos="303530" algn="l"/>
                <a:tab pos="304165" algn="l"/>
              </a:tabLst>
            </a:pP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Personas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discapacidad 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participan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15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planificación</a:t>
            </a:r>
            <a:endParaRPr sz="1150">
              <a:latin typeface="Calibri"/>
              <a:cs typeface="Calibri"/>
            </a:endParaRPr>
          </a:p>
          <a:p>
            <a:pPr marL="303530" indent="-236220">
              <a:lnSpc>
                <a:spcPct val="100000"/>
              </a:lnSpc>
              <a:buFont typeface="Arial"/>
              <a:buChar char="•"/>
              <a:tabLst>
                <a:tab pos="303530" algn="l"/>
                <a:tab pos="304165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Funcionarios vinculados a</a:t>
            </a:r>
            <a:r>
              <a:rPr sz="115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endParaRPr sz="1150">
              <a:latin typeface="Calibri"/>
              <a:cs typeface="Calibri"/>
            </a:endParaRPr>
          </a:p>
          <a:p>
            <a:pPr marL="303530" marR="332105">
              <a:lnSpc>
                <a:spcPct val="100400"/>
              </a:lnSpc>
              <a:spcBef>
                <a:spcPts val="5"/>
              </a:spcBef>
            </a:pP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organización se capacitan en  gestión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inclusiva de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eventos</a:t>
            </a:r>
            <a:r>
              <a:rPr sz="1150" b="1" spc="-5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y  reuniones</a:t>
            </a:r>
            <a:endParaRPr sz="1150">
              <a:latin typeface="Calibri"/>
              <a:cs typeface="Calibri"/>
            </a:endParaRPr>
          </a:p>
          <a:p>
            <a:pPr marL="303530" indent="-236220">
              <a:lnSpc>
                <a:spcPct val="100000"/>
              </a:lnSpc>
              <a:buFont typeface="Arial"/>
              <a:buChar char="•"/>
              <a:tabLst>
                <a:tab pos="303530" algn="l"/>
                <a:tab pos="304165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Los funcionarios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encargados</a:t>
            </a:r>
            <a:r>
              <a:rPr sz="11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endParaRPr sz="1150">
              <a:latin typeface="Calibri"/>
              <a:cs typeface="Calibri"/>
            </a:endParaRPr>
          </a:p>
          <a:p>
            <a:pPr marL="303530" marR="220345">
              <a:lnSpc>
                <a:spcPct val="100299"/>
              </a:lnSpc>
              <a:spcBef>
                <a:spcPts val="5"/>
              </a:spcBef>
            </a:pP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asistir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a los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participantes se  capacitan en asistencia básica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a 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personas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discapacidad en  emergencias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1584960" y="4471416"/>
            <a:ext cx="2444750" cy="1290955"/>
          </a:xfrm>
          <a:custGeom>
            <a:avLst/>
            <a:gdLst/>
            <a:ahLst/>
            <a:cxnLst/>
            <a:rect l="l" t="t" r="r" b="b"/>
            <a:pathLst>
              <a:path w="2444750" h="1290954">
                <a:moveTo>
                  <a:pt x="0" y="0"/>
                </a:moveTo>
                <a:lnTo>
                  <a:pt x="0" y="1290828"/>
                </a:lnTo>
                <a:lnTo>
                  <a:pt x="2444496" y="1290828"/>
                </a:lnTo>
                <a:lnTo>
                  <a:pt x="2444496" y="0"/>
                </a:lnTo>
                <a:lnTo>
                  <a:pt x="0" y="0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1580388" y="4466844"/>
            <a:ext cx="2453640" cy="1301750"/>
          </a:xfrm>
          <a:custGeom>
            <a:avLst/>
            <a:gdLst/>
            <a:ahLst/>
            <a:cxnLst/>
            <a:rect l="l" t="t" r="r" b="b"/>
            <a:pathLst>
              <a:path w="2453640" h="1301750">
                <a:moveTo>
                  <a:pt x="2453640" y="1301496"/>
                </a:moveTo>
                <a:lnTo>
                  <a:pt x="2453640" y="0"/>
                </a:lnTo>
                <a:lnTo>
                  <a:pt x="0" y="0"/>
                </a:lnTo>
                <a:lnTo>
                  <a:pt x="0" y="1301496"/>
                </a:lnTo>
                <a:lnTo>
                  <a:pt x="4572" y="1301496"/>
                </a:ln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2442972" y="10668"/>
                </a:lnTo>
                <a:lnTo>
                  <a:pt x="2442972" y="4572"/>
                </a:lnTo>
                <a:lnTo>
                  <a:pt x="2449068" y="10668"/>
                </a:lnTo>
                <a:lnTo>
                  <a:pt x="2449068" y="1301496"/>
                </a:lnTo>
                <a:lnTo>
                  <a:pt x="2453640" y="1301496"/>
                </a:lnTo>
                <a:close/>
              </a:path>
              <a:path w="2453640" h="1301750">
                <a:moveTo>
                  <a:pt x="10668" y="10668"/>
                </a:move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2453640" h="1301750">
                <a:moveTo>
                  <a:pt x="10668" y="1290828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1290828"/>
                </a:lnTo>
                <a:lnTo>
                  <a:pt x="10668" y="1290828"/>
                </a:lnTo>
                <a:close/>
              </a:path>
              <a:path w="2453640" h="1301750">
                <a:moveTo>
                  <a:pt x="2449068" y="1290828"/>
                </a:moveTo>
                <a:lnTo>
                  <a:pt x="4572" y="1290828"/>
                </a:lnTo>
                <a:lnTo>
                  <a:pt x="10668" y="1295400"/>
                </a:lnTo>
                <a:lnTo>
                  <a:pt x="10668" y="1301496"/>
                </a:lnTo>
                <a:lnTo>
                  <a:pt x="2442972" y="1301496"/>
                </a:lnTo>
                <a:lnTo>
                  <a:pt x="2442972" y="1295400"/>
                </a:lnTo>
                <a:lnTo>
                  <a:pt x="2449068" y="1290828"/>
                </a:lnTo>
                <a:close/>
              </a:path>
              <a:path w="2453640" h="1301750">
                <a:moveTo>
                  <a:pt x="10668" y="1301496"/>
                </a:moveTo>
                <a:lnTo>
                  <a:pt x="10668" y="1295400"/>
                </a:lnTo>
                <a:lnTo>
                  <a:pt x="4572" y="1290828"/>
                </a:lnTo>
                <a:lnTo>
                  <a:pt x="4572" y="1301496"/>
                </a:lnTo>
                <a:lnTo>
                  <a:pt x="10668" y="1301496"/>
                </a:lnTo>
                <a:close/>
              </a:path>
              <a:path w="2453640" h="1301750">
                <a:moveTo>
                  <a:pt x="2449068" y="10668"/>
                </a:moveTo>
                <a:lnTo>
                  <a:pt x="2442972" y="4572"/>
                </a:lnTo>
                <a:lnTo>
                  <a:pt x="2442972" y="10668"/>
                </a:lnTo>
                <a:lnTo>
                  <a:pt x="2449068" y="10668"/>
                </a:lnTo>
                <a:close/>
              </a:path>
              <a:path w="2453640" h="1301750">
                <a:moveTo>
                  <a:pt x="2449068" y="1290828"/>
                </a:moveTo>
                <a:lnTo>
                  <a:pt x="2449068" y="10668"/>
                </a:lnTo>
                <a:lnTo>
                  <a:pt x="2442972" y="10668"/>
                </a:lnTo>
                <a:lnTo>
                  <a:pt x="2442972" y="1290828"/>
                </a:lnTo>
                <a:lnTo>
                  <a:pt x="2449068" y="1290828"/>
                </a:lnTo>
                <a:close/>
              </a:path>
              <a:path w="2453640" h="1301750">
                <a:moveTo>
                  <a:pt x="2449068" y="1301496"/>
                </a:moveTo>
                <a:lnTo>
                  <a:pt x="2449068" y="1290828"/>
                </a:lnTo>
                <a:lnTo>
                  <a:pt x="2442972" y="1295400"/>
                </a:lnTo>
                <a:lnTo>
                  <a:pt x="2442972" y="1301496"/>
                </a:lnTo>
                <a:lnTo>
                  <a:pt x="2449068" y="1301496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581404" y="4830569"/>
            <a:ext cx="2444750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4325" marR="193040" indent="-236220">
              <a:lnSpc>
                <a:spcPct val="100400"/>
              </a:lnSpc>
              <a:spcBef>
                <a:spcPts val="95"/>
              </a:spcBef>
              <a:buFont typeface="Arial"/>
              <a:buChar char="•"/>
              <a:tabLst>
                <a:tab pos="314325" algn="l"/>
                <a:tab pos="314960" algn="l"/>
              </a:tabLst>
            </a:pP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Existe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equipos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capacitados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para 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asistir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personas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con 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discapacidad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584960" y="5910072"/>
            <a:ext cx="2444750" cy="733425"/>
          </a:xfrm>
          <a:custGeom>
            <a:avLst/>
            <a:gdLst/>
            <a:ahLst/>
            <a:cxnLst/>
            <a:rect l="l" t="t" r="r" b="b"/>
            <a:pathLst>
              <a:path w="2444750" h="733425">
                <a:moveTo>
                  <a:pt x="0" y="0"/>
                </a:moveTo>
                <a:lnTo>
                  <a:pt x="0" y="733044"/>
                </a:lnTo>
                <a:lnTo>
                  <a:pt x="2444496" y="733044"/>
                </a:lnTo>
                <a:lnTo>
                  <a:pt x="2444496" y="0"/>
                </a:lnTo>
                <a:lnTo>
                  <a:pt x="0" y="0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580388" y="5905500"/>
            <a:ext cx="2453640" cy="744220"/>
          </a:xfrm>
          <a:custGeom>
            <a:avLst/>
            <a:gdLst/>
            <a:ahLst/>
            <a:cxnLst/>
            <a:rect l="l" t="t" r="r" b="b"/>
            <a:pathLst>
              <a:path w="2453640" h="744220">
                <a:moveTo>
                  <a:pt x="2453640" y="743712"/>
                </a:moveTo>
                <a:lnTo>
                  <a:pt x="2453640" y="0"/>
                </a:lnTo>
                <a:lnTo>
                  <a:pt x="0" y="0"/>
                </a:lnTo>
                <a:lnTo>
                  <a:pt x="0" y="743712"/>
                </a:lnTo>
                <a:lnTo>
                  <a:pt x="4572" y="743712"/>
                </a:lnTo>
                <a:lnTo>
                  <a:pt x="4572" y="9144"/>
                </a:lnTo>
                <a:lnTo>
                  <a:pt x="10668" y="4572"/>
                </a:lnTo>
                <a:lnTo>
                  <a:pt x="10668" y="9144"/>
                </a:lnTo>
                <a:lnTo>
                  <a:pt x="2442972" y="9144"/>
                </a:lnTo>
                <a:lnTo>
                  <a:pt x="2442972" y="4572"/>
                </a:lnTo>
                <a:lnTo>
                  <a:pt x="2449068" y="9144"/>
                </a:lnTo>
                <a:lnTo>
                  <a:pt x="2449068" y="743712"/>
                </a:lnTo>
                <a:lnTo>
                  <a:pt x="2453640" y="743712"/>
                </a:lnTo>
                <a:close/>
              </a:path>
              <a:path w="2453640" h="744220">
                <a:moveTo>
                  <a:pt x="10668" y="9144"/>
                </a:moveTo>
                <a:lnTo>
                  <a:pt x="10668" y="4572"/>
                </a:lnTo>
                <a:lnTo>
                  <a:pt x="4572" y="9144"/>
                </a:lnTo>
                <a:lnTo>
                  <a:pt x="10668" y="9144"/>
                </a:lnTo>
                <a:close/>
              </a:path>
              <a:path w="2453640" h="744220">
                <a:moveTo>
                  <a:pt x="10668" y="733044"/>
                </a:moveTo>
                <a:lnTo>
                  <a:pt x="10668" y="9144"/>
                </a:lnTo>
                <a:lnTo>
                  <a:pt x="4572" y="9144"/>
                </a:lnTo>
                <a:lnTo>
                  <a:pt x="4572" y="733044"/>
                </a:lnTo>
                <a:lnTo>
                  <a:pt x="10668" y="733044"/>
                </a:lnTo>
                <a:close/>
              </a:path>
              <a:path w="2453640" h="744220">
                <a:moveTo>
                  <a:pt x="2449068" y="733044"/>
                </a:moveTo>
                <a:lnTo>
                  <a:pt x="4572" y="733044"/>
                </a:lnTo>
                <a:lnTo>
                  <a:pt x="10668" y="737616"/>
                </a:lnTo>
                <a:lnTo>
                  <a:pt x="10668" y="743712"/>
                </a:lnTo>
                <a:lnTo>
                  <a:pt x="2442972" y="743712"/>
                </a:lnTo>
                <a:lnTo>
                  <a:pt x="2442972" y="737616"/>
                </a:lnTo>
                <a:lnTo>
                  <a:pt x="2449068" y="733044"/>
                </a:lnTo>
                <a:close/>
              </a:path>
              <a:path w="2453640" h="744220">
                <a:moveTo>
                  <a:pt x="10668" y="743712"/>
                </a:moveTo>
                <a:lnTo>
                  <a:pt x="10668" y="737616"/>
                </a:lnTo>
                <a:lnTo>
                  <a:pt x="4572" y="733044"/>
                </a:lnTo>
                <a:lnTo>
                  <a:pt x="4572" y="743712"/>
                </a:lnTo>
                <a:lnTo>
                  <a:pt x="10668" y="743712"/>
                </a:lnTo>
                <a:close/>
              </a:path>
              <a:path w="2453640" h="744220">
                <a:moveTo>
                  <a:pt x="2449068" y="9144"/>
                </a:moveTo>
                <a:lnTo>
                  <a:pt x="2442972" y="4572"/>
                </a:lnTo>
                <a:lnTo>
                  <a:pt x="2442972" y="9144"/>
                </a:lnTo>
                <a:lnTo>
                  <a:pt x="2449068" y="9144"/>
                </a:lnTo>
                <a:close/>
              </a:path>
              <a:path w="2453640" h="744220">
                <a:moveTo>
                  <a:pt x="2449068" y="733044"/>
                </a:moveTo>
                <a:lnTo>
                  <a:pt x="2449068" y="9144"/>
                </a:lnTo>
                <a:lnTo>
                  <a:pt x="2442972" y="9144"/>
                </a:lnTo>
                <a:lnTo>
                  <a:pt x="2442972" y="733044"/>
                </a:lnTo>
                <a:lnTo>
                  <a:pt x="2449068" y="733044"/>
                </a:lnTo>
                <a:close/>
              </a:path>
              <a:path w="2453640" h="744220">
                <a:moveTo>
                  <a:pt x="2449068" y="743712"/>
                </a:moveTo>
                <a:lnTo>
                  <a:pt x="2449068" y="733044"/>
                </a:lnTo>
                <a:lnTo>
                  <a:pt x="2442972" y="737616"/>
                </a:lnTo>
                <a:lnTo>
                  <a:pt x="2442972" y="743712"/>
                </a:lnTo>
                <a:lnTo>
                  <a:pt x="2449068" y="743712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581404" y="5990333"/>
            <a:ext cx="2444750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4325" marR="269240" indent="-236220">
              <a:lnSpc>
                <a:spcPct val="100400"/>
              </a:lnSpc>
              <a:spcBef>
                <a:spcPts val="95"/>
              </a:spcBef>
              <a:buFont typeface="Arial"/>
              <a:buChar char="•"/>
              <a:tabLst>
                <a:tab pos="314325" algn="l"/>
                <a:tab pos="314960" algn="l"/>
              </a:tabLst>
            </a:pP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Personas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discapacidad 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participan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evaluación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del 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evento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357116" y="2314955"/>
            <a:ext cx="2443480" cy="2014855"/>
          </a:xfrm>
          <a:custGeom>
            <a:avLst/>
            <a:gdLst/>
            <a:ahLst/>
            <a:cxnLst/>
            <a:rect l="l" t="t" r="r" b="b"/>
            <a:pathLst>
              <a:path w="2443479" h="2014854">
                <a:moveTo>
                  <a:pt x="0" y="0"/>
                </a:moveTo>
                <a:lnTo>
                  <a:pt x="0" y="2014728"/>
                </a:lnTo>
                <a:lnTo>
                  <a:pt x="2442972" y="2014728"/>
                </a:lnTo>
                <a:lnTo>
                  <a:pt x="2442972" y="0"/>
                </a:lnTo>
                <a:lnTo>
                  <a:pt x="0" y="0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352544" y="2308860"/>
            <a:ext cx="2453640" cy="2025650"/>
          </a:xfrm>
          <a:custGeom>
            <a:avLst/>
            <a:gdLst/>
            <a:ahLst/>
            <a:cxnLst/>
            <a:rect l="l" t="t" r="r" b="b"/>
            <a:pathLst>
              <a:path w="2453640" h="2025650">
                <a:moveTo>
                  <a:pt x="2453640" y="2025396"/>
                </a:moveTo>
                <a:lnTo>
                  <a:pt x="2453640" y="0"/>
                </a:lnTo>
                <a:lnTo>
                  <a:pt x="0" y="0"/>
                </a:lnTo>
                <a:lnTo>
                  <a:pt x="0" y="2025396"/>
                </a:lnTo>
                <a:lnTo>
                  <a:pt x="4572" y="2025396"/>
                </a:lnTo>
                <a:lnTo>
                  <a:pt x="4572" y="10668"/>
                </a:lnTo>
                <a:lnTo>
                  <a:pt x="9144" y="6096"/>
                </a:lnTo>
                <a:lnTo>
                  <a:pt x="9144" y="10668"/>
                </a:lnTo>
                <a:lnTo>
                  <a:pt x="2442972" y="10668"/>
                </a:lnTo>
                <a:lnTo>
                  <a:pt x="2442972" y="6096"/>
                </a:lnTo>
                <a:lnTo>
                  <a:pt x="2447544" y="10668"/>
                </a:lnTo>
                <a:lnTo>
                  <a:pt x="2447544" y="2025396"/>
                </a:lnTo>
                <a:lnTo>
                  <a:pt x="2453640" y="2025396"/>
                </a:lnTo>
                <a:close/>
              </a:path>
              <a:path w="2453640" h="2025650">
                <a:moveTo>
                  <a:pt x="9144" y="10668"/>
                </a:moveTo>
                <a:lnTo>
                  <a:pt x="9144" y="6096"/>
                </a:lnTo>
                <a:lnTo>
                  <a:pt x="4572" y="10668"/>
                </a:lnTo>
                <a:lnTo>
                  <a:pt x="9144" y="10668"/>
                </a:lnTo>
                <a:close/>
              </a:path>
              <a:path w="2453640" h="2025650">
                <a:moveTo>
                  <a:pt x="9144" y="2016252"/>
                </a:moveTo>
                <a:lnTo>
                  <a:pt x="9144" y="10668"/>
                </a:lnTo>
                <a:lnTo>
                  <a:pt x="4572" y="10668"/>
                </a:lnTo>
                <a:lnTo>
                  <a:pt x="4572" y="2016252"/>
                </a:lnTo>
                <a:lnTo>
                  <a:pt x="9144" y="2016252"/>
                </a:lnTo>
                <a:close/>
              </a:path>
              <a:path w="2453640" h="2025650">
                <a:moveTo>
                  <a:pt x="2447544" y="2016252"/>
                </a:moveTo>
                <a:lnTo>
                  <a:pt x="4572" y="2016252"/>
                </a:lnTo>
                <a:lnTo>
                  <a:pt x="9144" y="2020824"/>
                </a:lnTo>
                <a:lnTo>
                  <a:pt x="9144" y="2025396"/>
                </a:lnTo>
                <a:lnTo>
                  <a:pt x="2442972" y="2025396"/>
                </a:lnTo>
                <a:lnTo>
                  <a:pt x="2442972" y="2020824"/>
                </a:lnTo>
                <a:lnTo>
                  <a:pt x="2447544" y="2016252"/>
                </a:lnTo>
                <a:close/>
              </a:path>
              <a:path w="2453640" h="2025650">
                <a:moveTo>
                  <a:pt x="9144" y="2025396"/>
                </a:moveTo>
                <a:lnTo>
                  <a:pt x="9144" y="2020824"/>
                </a:lnTo>
                <a:lnTo>
                  <a:pt x="4572" y="2016252"/>
                </a:lnTo>
                <a:lnTo>
                  <a:pt x="4572" y="2025396"/>
                </a:lnTo>
                <a:lnTo>
                  <a:pt x="9144" y="2025396"/>
                </a:lnTo>
                <a:close/>
              </a:path>
              <a:path w="2453640" h="2025650">
                <a:moveTo>
                  <a:pt x="2447544" y="10668"/>
                </a:moveTo>
                <a:lnTo>
                  <a:pt x="2442972" y="6096"/>
                </a:lnTo>
                <a:lnTo>
                  <a:pt x="2442972" y="10668"/>
                </a:lnTo>
                <a:lnTo>
                  <a:pt x="2447544" y="10668"/>
                </a:lnTo>
                <a:close/>
              </a:path>
              <a:path w="2453640" h="2025650">
                <a:moveTo>
                  <a:pt x="2447544" y="2016252"/>
                </a:moveTo>
                <a:lnTo>
                  <a:pt x="2447544" y="10668"/>
                </a:lnTo>
                <a:lnTo>
                  <a:pt x="2442972" y="10668"/>
                </a:lnTo>
                <a:lnTo>
                  <a:pt x="2442972" y="2016252"/>
                </a:lnTo>
                <a:lnTo>
                  <a:pt x="2447544" y="2016252"/>
                </a:lnTo>
                <a:close/>
              </a:path>
              <a:path w="2453640" h="2025650">
                <a:moveTo>
                  <a:pt x="2447544" y="2025396"/>
                </a:moveTo>
                <a:lnTo>
                  <a:pt x="2447544" y="2016252"/>
                </a:lnTo>
                <a:lnTo>
                  <a:pt x="2442972" y="2020824"/>
                </a:lnTo>
                <a:lnTo>
                  <a:pt x="2442972" y="2025396"/>
                </a:lnTo>
                <a:lnTo>
                  <a:pt x="2447544" y="2025396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360164" y="2331211"/>
            <a:ext cx="2444115" cy="196151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07340" marR="485775" indent="-236220">
              <a:lnSpc>
                <a:spcPct val="100899"/>
              </a:lnSpc>
              <a:spcBef>
                <a:spcPts val="90"/>
              </a:spcBef>
              <a:buFont typeface="Arial"/>
              <a:buChar char="•"/>
              <a:tabLst>
                <a:tab pos="307340" algn="l"/>
                <a:tab pos="307975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El edificio(s)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cuenta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con  accesibilidad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en su</a:t>
            </a:r>
            <a:r>
              <a:rPr sz="11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entrada</a:t>
            </a:r>
            <a:endParaRPr sz="1150">
              <a:latin typeface="Calibri"/>
              <a:cs typeface="Calibri"/>
            </a:endParaRPr>
          </a:p>
          <a:p>
            <a:pPr marL="307340" marR="254635" indent="-236220">
              <a:lnSpc>
                <a:spcPts val="1390"/>
              </a:lnSpc>
              <a:spcBef>
                <a:spcPts val="35"/>
              </a:spcBef>
              <a:buFont typeface="Arial"/>
              <a:buChar char="•"/>
              <a:tabLst>
                <a:tab pos="307340" algn="l"/>
                <a:tab pos="307975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Los salones de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conferencia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áreas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trabajo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son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accesibles</a:t>
            </a:r>
            <a:endParaRPr sz="1150">
              <a:latin typeface="Calibri"/>
              <a:cs typeface="Calibri"/>
            </a:endParaRPr>
          </a:p>
          <a:p>
            <a:pPr marL="307340" indent="-236220">
              <a:lnSpc>
                <a:spcPts val="1335"/>
              </a:lnSpc>
              <a:buFont typeface="Arial"/>
              <a:buChar char="•"/>
              <a:tabLst>
                <a:tab pos="307340" algn="l"/>
                <a:tab pos="307975" algn="l"/>
              </a:tabLst>
            </a:pP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Existen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baños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 adaptados</a:t>
            </a:r>
            <a:endParaRPr sz="1150">
              <a:latin typeface="Calibri"/>
              <a:cs typeface="Calibri"/>
            </a:endParaRPr>
          </a:p>
          <a:p>
            <a:pPr marL="307340" marR="714375" indent="-23622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307340" algn="l"/>
                <a:tab pos="307975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Medida de inclusión</a:t>
            </a:r>
            <a:r>
              <a:rPr sz="1150" b="1" spc="-7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en  transporte</a:t>
            </a:r>
            <a:endParaRPr sz="1150">
              <a:latin typeface="Calibri"/>
              <a:cs typeface="Calibri"/>
            </a:endParaRPr>
          </a:p>
          <a:p>
            <a:pPr marL="307340" marR="467995" indent="-23622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07340" algn="l"/>
                <a:tab pos="307975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Casinos y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otros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servicios de 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alimentos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son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accesibles</a:t>
            </a:r>
            <a:endParaRPr sz="1150">
              <a:latin typeface="Calibri"/>
              <a:cs typeface="Calibri"/>
            </a:endParaRPr>
          </a:p>
          <a:p>
            <a:pPr marL="307340" marR="234315" indent="-23622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07340" algn="l"/>
                <a:tab pos="307975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Vías de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evacuación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puntos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encuentro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son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accesibles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361688" y="4491228"/>
            <a:ext cx="2444750" cy="1290955"/>
          </a:xfrm>
          <a:custGeom>
            <a:avLst/>
            <a:gdLst/>
            <a:ahLst/>
            <a:cxnLst/>
            <a:rect l="l" t="t" r="r" b="b"/>
            <a:pathLst>
              <a:path w="2444750" h="1290954">
                <a:moveTo>
                  <a:pt x="0" y="0"/>
                </a:moveTo>
                <a:lnTo>
                  <a:pt x="0" y="1290828"/>
                </a:lnTo>
                <a:lnTo>
                  <a:pt x="2444496" y="1290828"/>
                </a:lnTo>
                <a:lnTo>
                  <a:pt x="2444496" y="0"/>
                </a:lnTo>
                <a:lnTo>
                  <a:pt x="0" y="0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357116" y="4485132"/>
            <a:ext cx="2453640" cy="1301750"/>
          </a:xfrm>
          <a:custGeom>
            <a:avLst/>
            <a:gdLst/>
            <a:ahLst/>
            <a:cxnLst/>
            <a:rect l="l" t="t" r="r" b="b"/>
            <a:pathLst>
              <a:path w="2453640" h="1301750">
                <a:moveTo>
                  <a:pt x="2453640" y="1301496"/>
                </a:moveTo>
                <a:lnTo>
                  <a:pt x="2453640" y="0"/>
                </a:lnTo>
                <a:lnTo>
                  <a:pt x="0" y="0"/>
                </a:lnTo>
                <a:lnTo>
                  <a:pt x="0" y="1301496"/>
                </a:lnTo>
                <a:lnTo>
                  <a:pt x="4572" y="1301496"/>
                </a:lnTo>
                <a:lnTo>
                  <a:pt x="4572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2444496" y="10668"/>
                </a:lnTo>
                <a:lnTo>
                  <a:pt x="2444496" y="6096"/>
                </a:lnTo>
                <a:lnTo>
                  <a:pt x="2449068" y="10668"/>
                </a:lnTo>
                <a:lnTo>
                  <a:pt x="2449068" y="1301496"/>
                </a:lnTo>
                <a:lnTo>
                  <a:pt x="2453640" y="1301496"/>
                </a:lnTo>
                <a:close/>
              </a:path>
              <a:path w="2453640" h="1301750">
                <a:moveTo>
                  <a:pt x="10668" y="10668"/>
                </a:moveTo>
                <a:lnTo>
                  <a:pt x="10668" y="6096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2453640" h="1301750">
                <a:moveTo>
                  <a:pt x="10668" y="1290828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1290828"/>
                </a:lnTo>
                <a:lnTo>
                  <a:pt x="10668" y="1290828"/>
                </a:lnTo>
                <a:close/>
              </a:path>
              <a:path w="2453640" h="1301750">
                <a:moveTo>
                  <a:pt x="2449068" y="1290828"/>
                </a:moveTo>
                <a:lnTo>
                  <a:pt x="4572" y="1290828"/>
                </a:lnTo>
                <a:lnTo>
                  <a:pt x="10668" y="1296924"/>
                </a:lnTo>
                <a:lnTo>
                  <a:pt x="10668" y="1301496"/>
                </a:lnTo>
                <a:lnTo>
                  <a:pt x="2444496" y="1301496"/>
                </a:lnTo>
                <a:lnTo>
                  <a:pt x="2444496" y="1296924"/>
                </a:lnTo>
                <a:lnTo>
                  <a:pt x="2449068" y="1290828"/>
                </a:lnTo>
                <a:close/>
              </a:path>
              <a:path w="2453640" h="1301750">
                <a:moveTo>
                  <a:pt x="10668" y="1301496"/>
                </a:moveTo>
                <a:lnTo>
                  <a:pt x="10668" y="1296924"/>
                </a:lnTo>
                <a:lnTo>
                  <a:pt x="4572" y="1290828"/>
                </a:lnTo>
                <a:lnTo>
                  <a:pt x="4572" y="1301496"/>
                </a:lnTo>
                <a:lnTo>
                  <a:pt x="10668" y="1301496"/>
                </a:lnTo>
                <a:close/>
              </a:path>
              <a:path w="2453640" h="1301750">
                <a:moveTo>
                  <a:pt x="2449068" y="10668"/>
                </a:moveTo>
                <a:lnTo>
                  <a:pt x="2444496" y="6096"/>
                </a:lnTo>
                <a:lnTo>
                  <a:pt x="2444496" y="10668"/>
                </a:lnTo>
                <a:lnTo>
                  <a:pt x="2449068" y="10668"/>
                </a:lnTo>
                <a:close/>
              </a:path>
              <a:path w="2453640" h="1301750">
                <a:moveTo>
                  <a:pt x="2449068" y="1290828"/>
                </a:moveTo>
                <a:lnTo>
                  <a:pt x="2449068" y="10668"/>
                </a:lnTo>
                <a:lnTo>
                  <a:pt x="2444496" y="10668"/>
                </a:lnTo>
                <a:lnTo>
                  <a:pt x="2444496" y="1290828"/>
                </a:lnTo>
                <a:lnTo>
                  <a:pt x="2449068" y="1290828"/>
                </a:lnTo>
                <a:close/>
              </a:path>
              <a:path w="2453640" h="1301750">
                <a:moveTo>
                  <a:pt x="2449068" y="1301496"/>
                </a:moveTo>
                <a:lnTo>
                  <a:pt x="2449068" y="1290828"/>
                </a:lnTo>
                <a:lnTo>
                  <a:pt x="2444496" y="1296924"/>
                </a:lnTo>
                <a:lnTo>
                  <a:pt x="2444496" y="1301496"/>
                </a:lnTo>
                <a:lnTo>
                  <a:pt x="2449068" y="1301496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360164" y="4498338"/>
            <a:ext cx="2444115" cy="12573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3690" marR="229870" indent="-236220">
              <a:lnSpc>
                <a:spcPct val="100400"/>
              </a:lnSpc>
              <a:spcBef>
                <a:spcPts val="95"/>
              </a:spcBef>
              <a:buFont typeface="Arial"/>
              <a:buChar char="•"/>
              <a:tabLst>
                <a:tab pos="313690" algn="l"/>
                <a:tab pos="314325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cadena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de accesibilidad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se  mantiene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sin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interrupciones en 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los edificios del</a:t>
            </a:r>
            <a:r>
              <a:rPr sz="115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evento</a:t>
            </a:r>
            <a:endParaRPr sz="1150">
              <a:latin typeface="Calibri"/>
              <a:cs typeface="Calibri"/>
            </a:endParaRPr>
          </a:p>
          <a:p>
            <a:pPr marL="313690" marR="177800" indent="-236220">
              <a:lnSpc>
                <a:spcPct val="100299"/>
              </a:lnSpc>
              <a:spcBef>
                <a:spcPts val="10"/>
              </a:spcBef>
              <a:buFont typeface="Arial"/>
              <a:buChar char="•"/>
              <a:tabLst>
                <a:tab pos="313690" algn="l"/>
                <a:tab pos="314325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Las medidas de accesibilidad 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tomadas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no son modificadas</a:t>
            </a:r>
            <a:r>
              <a:rPr sz="1150" b="1" spc="-6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sin 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otro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fin que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mejorar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la  accesibilidad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361688" y="5922264"/>
            <a:ext cx="2444750" cy="721360"/>
          </a:xfrm>
          <a:custGeom>
            <a:avLst/>
            <a:gdLst/>
            <a:ahLst/>
            <a:cxnLst/>
            <a:rect l="l" t="t" r="r" b="b"/>
            <a:pathLst>
              <a:path w="2444750" h="721359">
                <a:moveTo>
                  <a:pt x="0" y="0"/>
                </a:moveTo>
                <a:lnTo>
                  <a:pt x="0" y="720852"/>
                </a:lnTo>
                <a:lnTo>
                  <a:pt x="2444496" y="720852"/>
                </a:lnTo>
                <a:lnTo>
                  <a:pt x="2444496" y="0"/>
                </a:lnTo>
                <a:lnTo>
                  <a:pt x="0" y="0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357116" y="5916168"/>
            <a:ext cx="2453640" cy="733425"/>
          </a:xfrm>
          <a:custGeom>
            <a:avLst/>
            <a:gdLst/>
            <a:ahLst/>
            <a:cxnLst/>
            <a:rect l="l" t="t" r="r" b="b"/>
            <a:pathLst>
              <a:path w="2453640" h="733425">
                <a:moveTo>
                  <a:pt x="2453640" y="733044"/>
                </a:moveTo>
                <a:lnTo>
                  <a:pt x="2453640" y="0"/>
                </a:lnTo>
                <a:lnTo>
                  <a:pt x="0" y="0"/>
                </a:lnTo>
                <a:lnTo>
                  <a:pt x="0" y="733044"/>
                </a:lnTo>
                <a:lnTo>
                  <a:pt x="4572" y="733044"/>
                </a:lnTo>
                <a:lnTo>
                  <a:pt x="4572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2444496" y="10668"/>
                </a:lnTo>
                <a:lnTo>
                  <a:pt x="2444496" y="6096"/>
                </a:lnTo>
                <a:lnTo>
                  <a:pt x="2449068" y="10668"/>
                </a:lnTo>
                <a:lnTo>
                  <a:pt x="2449068" y="733044"/>
                </a:lnTo>
                <a:lnTo>
                  <a:pt x="2453640" y="733044"/>
                </a:lnTo>
                <a:close/>
              </a:path>
              <a:path w="2453640" h="733425">
                <a:moveTo>
                  <a:pt x="10668" y="10668"/>
                </a:moveTo>
                <a:lnTo>
                  <a:pt x="10668" y="6096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2453640" h="733425">
                <a:moveTo>
                  <a:pt x="10668" y="722376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722376"/>
                </a:lnTo>
                <a:lnTo>
                  <a:pt x="10668" y="722376"/>
                </a:lnTo>
                <a:close/>
              </a:path>
              <a:path w="2453640" h="733425">
                <a:moveTo>
                  <a:pt x="2449068" y="722376"/>
                </a:moveTo>
                <a:lnTo>
                  <a:pt x="4572" y="722376"/>
                </a:lnTo>
                <a:lnTo>
                  <a:pt x="10668" y="726948"/>
                </a:lnTo>
                <a:lnTo>
                  <a:pt x="10668" y="733044"/>
                </a:lnTo>
                <a:lnTo>
                  <a:pt x="2444496" y="733044"/>
                </a:lnTo>
                <a:lnTo>
                  <a:pt x="2444496" y="726948"/>
                </a:lnTo>
                <a:lnTo>
                  <a:pt x="2449068" y="722376"/>
                </a:lnTo>
                <a:close/>
              </a:path>
              <a:path w="2453640" h="733425">
                <a:moveTo>
                  <a:pt x="10668" y="733044"/>
                </a:moveTo>
                <a:lnTo>
                  <a:pt x="10668" y="726948"/>
                </a:lnTo>
                <a:lnTo>
                  <a:pt x="4572" y="722376"/>
                </a:lnTo>
                <a:lnTo>
                  <a:pt x="4572" y="733044"/>
                </a:lnTo>
                <a:lnTo>
                  <a:pt x="10668" y="733044"/>
                </a:lnTo>
                <a:close/>
              </a:path>
              <a:path w="2453640" h="733425">
                <a:moveTo>
                  <a:pt x="2449068" y="10668"/>
                </a:moveTo>
                <a:lnTo>
                  <a:pt x="2444496" y="6096"/>
                </a:lnTo>
                <a:lnTo>
                  <a:pt x="2444496" y="10668"/>
                </a:lnTo>
                <a:lnTo>
                  <a:pt x="2449068" y="10668"/>
                </a:lnTo>
                <a:close/>
              </a:path>
              <a:path w="2453640" h="733425">
                <a:moveTo>
                  <a:pt x="2449068" y="722376"/>
                </a:moveTo>
                <a:lnTo>
                  <a:pt x="2449068" y="10668"/>
                </a:lnTo>
                <a:lnTo>
                  <a:pt x="2444496" y="10668"/>
                </a:lnTo>
                <a:lnTo>
                  <a:pt x="2444496" y="722376"/>
                </a:lnTo>
                <a:lnTo>
                  <a:pt x="2449068" y="722376"/>
                </a:lnTo>
                <a:close/>
              </a:path>
              <a:path w="2453640" h="733425">
                <a:moveTo>
                  <a:pt x="2449068" y="733044"/>
                </a:moveTo>
                <a:lnTo>
                  <a:pt x="2449068" y="722376"/>
                </a:lnTo>
                <a:lnTo>
                  <a:pt x="2444496" y="726948"/>
                </a:lnTo>
                <a:lnTo>
                  <a:pt x="2444496" y="733044"/>
                </a:lnTo>
                <a:lnTo>
                  <a:pt x="2449068" y="733044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4360164" y="5996429"/>
            <a:ext cx="2444115" cy="5530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3690" marR="285750" indent="-236220">
              <a:lnSpc>
                <a:spcPct val="100400"/>
              </a:lnSpc>
              <a:spcBef>
                <a:spcPts val="95"/>
              </a:spcBef>
              <a:buFont typeface="Arial"/>
              <a:buChar char="•"/>
              <a:tabLst>
                <a:tab pos="313690" algn="l"/>
                <a:tab pos="314325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realizarse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reuniones de 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evaluación en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espacios</a:t>
            </a:r>
            <a:r>
              <a:rPr sz="115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físicos, 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estos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son</a:t>
            </a:r>
            <a:r>
              <a:rPr sz="1150" b="1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accesibles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124700" y="2357627"/>
            <a:ext cx="2444750" cy="1984375"/>
          </a:xfrm>
          <a:custGeom>
            <a:avLst/>
            <a:gdLst/>
            <a:ahLst/>
            <a:cxnLst/>
            <a:rect l="l" t="t" r="r" b="b"/>
            <a:pathLst>
              <a:path w="2444750" h="1984375">
                <a:moveTo>
                  <a:pt x="0" y="0"/>
                </a:moveTo>
                <a:lnTo>
                  <a:pt x="0" y="1984248"/>
                </a:lnTo>
                <a:lnTo>
                  <a:pt x="2444496" y="1984248"/>
                </a:lnTo>
                <a:lnTo>
                  <a:pt x="2444496" y="0"/>
                </a:lnTo>
                <a:lnTo>
                  <a:pt x="0" y="0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120128" y="2351532"/>
            <a:ext cx="2453640" cy="1995170"/>
          </a:xfrm>
          <a:custGeom>
            <a:avLst/>
            <a:gdLst/>
            <a:ahLst/>
            <a:cxnLst/>
            <a:rect l="l" t="t" r="r" b="b"/>
            <a:pathLst>
              <a:path w="2453640" h="1995170">
                <a:moveTo>
                  <a:pt x="2453640" y="1994916"/>
                </a:moveTo>
                <a:lnTo>
                  <a:pt x="2453640" y="0"/>
                </a:lnTo>
                <a:lnTo>
                  <a:pt x="0" y="0"/>
                </a:lnTo>
                <a:lnTo>
                  <a:pt x="0" y="1994916"/>
                </a:lnTo>
                <a:lnTo>
                  <a:pt x="4572" y="1994916"/>
                </a:lnTo>
                <a:lnTo>
                  <a:pt x="4572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2442972" y="10668"/>
                </a:lnTo>
                <a:lnTo>
                  <a:pt x="2442972" y="6096"/>
                </a:lnTo>
                <a:lnTo>
                  <a:pt x="2449068" y="10668"/>
                </a:lnTo>
                <a:lnTo>
                  <a:pt x="2449068" y="1994916"/>
                </a:lnTo>
                <a:lnTo>
                  <a:pt x="2453640" y="1994916"/>
                </a:lnTo>
                <a:close/>
              </a:path>
              <a:path w="2453640" h="1995170">
                <a:moveTo>
                  <a:pt x="10668" y="10668"/>
                </a:moveTo>
                <a:lnTo>
                  <a:pt x="10668" y="6096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2453640" h="1995170">
                <a:moveTo>
                  <a:pt x="10668" y="1984248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1984248"/>
                </a:lnTo>
                <a:lnTo>
                  <a:pt x="10668" y="1984248"/>
                </a:lnTo>
                <a:close/>
              </a:path>
              <a:path w="2453640" h="1995170">
                <a:moveTo>
                  <a:pt x="2449068" y="1984248"/>
                </a:moveTo>
                <a:lnTo>
                  <a:pt x="4572" y="1984248"/>
                </a:lnTo>
                <a:lnTo>
                  <a:pt x="10668" y="1990344"/>
                </a:lnTo>
                <a:lnTo>
                  <a:pt x="10668" y="1994916"/>
                </a:lnTo>
                <a:lnTo>
                  <a:pt x="2442972" y="1994916"/>
                </a:lnTo>
                <a:lnTo>
                  <a:pt x="2442972" y="1990344"/>
                </a:lnTo>
                <a:lnTo>
                  <a:pt x="2449068" y="1984248"/>
                </a:lnTo>
                <a:close/>
              </a:path>
              <a:path w="2453640" h="1995170">
                <a:moveTo>
                  <a:pt x="10668" y="1994916"/>
                </a:moveTo>
                <a:lnTo>
                  <a:pt x="10668" y="1990344"/>
                </a:lnTo>
                <a:lnTo>
                  <a:pt x="4572" y="1984248"/>
                </a:lnTo>
                <a:lnTo>
                  <a:pt x="4572" y="1994916"/>
                </a:lnTo>
                <a:lnTo>
                  <a:pt x="10668" y="1994916"/>
                </a:lnTo>
                <a:close/>
              </a:path>
              <a:path w="2453640" h="1995170">
                <a:moveTo>
                  <a:pt x="2449068" y="10668"/>
                </a:moveTo>
                <a:lnTo>
                  <a:pt x="2442972" y="6096"/>
                </a:lnTo>
                <a:lnTo>
                  <a:pt x="2442972" y="10668"/>
                </a:lnTo>
                <a:lnTo>
                  <a:pt x="2449068" y="10668"/>
                </a:lnTo>
                <a:close/>
              </a:path>
              <a:path w="2453640" h="1995170">
                <a:moveTo>
                  <a:pt x="2449068" y="1984248"/>
                </a:moveTo>
                <a:lnTo>
                  <a:pt x="2449068" y="10668"/>
                </a:lnTo>
                <a:lnTo>
                  <a:pt x="2442972" y="10668"/>
                </a:lnTo>
                <a:lnTo>
                  <a:pt x="2442972" y="1984248"/>
                </a:lnTo>
                <a:lnTo>
                  <a:pt x="2449068" y="1984248"/>
                </a:lnTo>
                <a:close/>
              </a:path>
              <a:path w="2453640" h="1995170">
                <a:moveTo>
                  <a:pt x="2449068" y="1994916"/>
                </a:moveTo>
                <a:lnTo>
                  <a:pt x="2449068" y="1984248"/>
                </a:lnTo>
                <a:lnTo>
                  <a:pt x="2442972" y="1990344"/>
                </a:lnTo>
                <a:lnTo>
                  <a:pt x="2442972" y="1994916"/>
                </a:lnTo>
                <a:lnTo>
                  <a:pt x="2449068" y="1994916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7124700" y="2622294"/>
            <a:ext cx="2444750" cy="143446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10515" marR="309880" indent="-236220">
              <a:lnSpc>
                <a:spcPct val="100899"/>
              </a:lnSpc>
              <a:spcBef>
                <a:spcPts val="90"/>
              </a:spcBef>
              <a:buFont typeface="Arial"/>
              <a:buChar char="•"/>
              <a:tabLst>
                <a:tab pos="310515" algn="l"/>
                <a:tab pos="311150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La difusión del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evento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se hace 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formatos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accesibles</a:t>
            </a:r>
            <a:endParaRPr sz="1150">
              <a:latin typeface="Calibri"/>
              <a:cs typeface="Calibri"/>
            </a:endParaRPr>
          </a:p>
          <a:p>
            <a:pPr marL="310515" indent="-236220">
              <a:lnSpc>
                <a:spcPct val="100000"/>
              </a:lnSpc>
              <a:buFont typeface="Arial"/>
              <a:buChar char="•"/>
              <a:tabLst>
                <a:tab pos="310515" algn="l"/>
                <a:tab pos="311150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La inscripción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accesible</a:t>
            </a:r>
            <a:endParaRPr sz="1150">
              <a:latin typeface="Calibri"/>
              <a:cs typeface="Calibri"/>
            </a:endParaRPr>
          </a:p>
          <a:p>
            <a:pPr marL="310515" marR="120650" indent="-236220">
              <a:lnSpc>
                <a:spcPct val="100400"/>
              </a:lnSpc>
              <a:spcBef>
                <a:spcPts val="5"/>
              </a:spcBef>
              <a:buFont typeface="Arial"/>
              <a:buChar char="•"/>
              <a:tabLst>
                <a:tab pos="310515" algn="l"/>
                <a:tab pos="311150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documentos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información  importante sobre el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evento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son 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accesibles</a:t>
            </a:r>
            <a:endParaRPr sz="1150">
              <a:latin typeface="Calibri"/>
              <a:cs typeface="Calibri"/>
            </a:endParaRPr>
          </a:p>
          <a:p>
            <a:pPr marL="310515" indent="-236220">
              <a:lnSpc>
                <a:spcPct val="100000"/>
              </a:lnSpc>
              <a:buFont typeface="Arial"/>
              <a:buChar char="•"/>
              <a:tabLst>
                <a:tab pos="310515" algn="l"/>
                <a:tab pos="311150" algn="l"/>
              </a:tabLst>
            </a:pP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Plan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emergencias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inclusivo</a:t>
            </a:r>
            <a:endParaRPr sz="1150">
              <a:latin typeface="Calibri"/>
              <a:cs typeface="Calibri"/>
            </a:endParaRPr>
          </a:p>
          <a:p>
            <a:pPr marL="310515" indent="-23622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310515" algn="l"/>
                <a:tab pos="311150" algn="l"/>
              </a:tabLst>
            </a:pP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Alertas</a:t>
            </a:r>
            <a:r>
              <a:rPr sz="1150" b="1" spc="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inclusivas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124700" y="4491228"/>
            <a:ext cx="2444750" cy="1303020"/>
          </a:xfrm>
          <a:custGeom>
            <a:avLst/>
            <a:gdLst/>
            <a:ahLst/>
            <a:cxnLst/>
            <a:rect l="l" t="t" r="r" b="b"/>
            <a:pathLst>
              <a:path w="2444750" h="1303020">
                <a:moveTo>
                  <a:pt x="0" y="0"/>
                </a:moveTo>
                <a:lnTo>
                  <a:pt x="0" y="1303020"/>
                </a:lnTo>
                <a:lnTo>
                  <a:pt x="2444496" y="1303020"/>
                </a:lnTo>
                <a:lnTo>
                  <a:pt x="2444496" y="0"/>
                </a:lnTo>
                <a:lnTo>
                  <a:pt x="0" y="0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120128" y="4485132"/>
            <a:ext cx="2453640" cy="1313815"/>
          </a:xfrm>
          <a:custGeom>
            <a:avLst/>
            <a:gdLst/>
            <a:ahLst/>
            <a:cxnLst/>
            <a:rect l="l" t="t" r="r" b="b"/>
            <a:pathLst>
              <a:path w="2453640" h="1313814">
                <a:moveTo>
                  <a:pt x="2453640" y="1313688"/>
                </a:moveTo>
                <a:lnTo>
                  <a:pt x="2453640" y="0"/>
                </a:lnTo>
                <a:lnTo>
                  <a:pt x="0" y="0"/>
                </a:lnTo>
                <a:lnTo>
                  <a:pt x="0" y="1313688"/>
                </a:lnTo>
                <a:lnTo>
                  <a:pt x="4572" y="1313688"/>
                </a:lnTo>
                <a:lnTo>
                  <a:pt x="4572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2442972" y="10668"/>
                </a:lnTo>
                <a:lnTo>
                  <a:pt x="2442972" y="6096"/>
                </a:lnTo>
                <a:lnTo>
                  <a:pt x="2449068" y="10668"/>
                </a:lnTo>
                <a:lnTo>
                  <a:pt x="2449068" y="1313688"/>
                </a:lnTo>
                <a:lnTo>
                  <a:pt x="2453640" y="1313688"/>
                </a:lnTo>
                <a:close/>
              </a:path>
              <a:path w="2453640" h="1313814">
                <a:moveTo>
                  <a:pt x="10668" y="10668"/>
                </a:moveTo>
                <a:lnTo>
                  <a:pt x="10668" y="6096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2453640" h="1313814">
                <a:moveTo>
                  <a:pt x="10668" y="1303020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1303020"/>
                </a:lnTo>
                <a:lnTo>
                  <a:pt x="10668" y="1303020"/>
                </a:lnTo>
                <a:close/>
              </a:path>
              <a:path w="2453640" h="1313814">
                <a:moveTo>
                  <a:pt x="2449068" y="1303020"/>
                </a:moveTo>
                <a:lnTo>
                  <a:pt x="4572" y="1303020"/>
                </a:lnTo>
                <a:lnTo>
                  <a:pt x="10668" y="1309116"/>
                </a:lnTo>
                <a:lnTo>
                  <a:pt x="10668" y="1313688"/>
                </a:lnTo>
                <a:lnTo>
                  <a:pt x="2442972" y="1313688"/>
                </a:lnTo>
                <a:lnTo>
                  <a:pt x="2442972" y="1309116"/>
                </a:lnTo>
                <a:lnTo>
                  <a:pt x="2449068" y="1303020"/>
                </a:lnTo>
                <a:close/>
              </a:path>
              <a:path w="2453640" h="1313814">
                <a:moveTo>
                  <a:pt x="10668" y="1313688"/>
                </a:moveTo>
                <a:lnTo>
                  <a:pt x="10668" y="1309116"/>
                </a:lnTo>
                <a:lnTo>
                  <a:pt x="4572" y="1303020"/>
                </a:lnTo>
                <a:lnTo>
                  <a:pt x="4572" y="1313688"/>
                </a:lnTo>
                <a:lnTo>
                  <a:pt x="10668" y="1313688"/>
                </a:lnTo>
                <a:close/>
              </a:path>
              <a:path w="2453640" h="1313814">
                <a:moveTo>
                  <a:pt x="2449068" y="10668"/>
                </a:moveTo>
                <a:lnTo>
                  <a:pt x="2442972" y="6096"/>
                </a:lnTo>
                <a:lnTo>
                  <a:pt x="2442972" y="10668"/>
                </a:lnTo>
                <a:lnTo>
                  <a:pt x="2449068" y="10668"/>
                </a:lnTo>
                <a:close/>
              </a:path>
              <a:path w="2453640" h="1313814">
                <a:moveTo>
                  <a:pt x="2449068" y="1303020"/>
                </a:moveTo>
                <a:lnTo>
                  <a:pt x="2449068" y="10668"/>
                </a:lnTo>
                <a:lnTo>
                  <a:pt x="2442972" y="10668"/>
                </a:lnTo>
                <a:lnTo>
                  <a:pt x="2442972" y="1303020"/>
                </a:lnTo>
                <a:lnTo>
                  <a:pt x="2449068" y="1303020"/>
                </a:lnTo>
                <a:close/>
              </a:path>
              <a:path w="2453640" h="1313814">
                <a:moveTo>
                  <a:pt x="2449068" y="1313688"/>
                </a:moveTo>
                <a:lnTo>
                  <a:pt x="2449068" y="1303020"/>
                </a:lnTo>
                <a:lnTo>
                  <a:pt x="2442972" y="1309116"/>
                </a:lnTo>
                <a:lnTo>
                  <a:pt x="2442972" y="1313688"/>
                </a:lnTo>
                <a:lnTo>
                  <a:pt x="2449068" y="1313688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7124700" y="4502910"/>
            <a:ext cx="2444750" cy="12573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10515" marR="274320" indent="-236220">
              <a:lnSpc>
                <a:spcPct val="100899"/>
              </a:lnSpc>
              <a:spcBef>
                <a:spcPts val="90"/>
              </a:spcBef>
              <a:buFont typeface="Arial"/>
              <a:buChar char="•"/>
              <a:tabLst>
                <a:tab pos="310515" algn="l"/>
                <a:tab pos="311150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Las comunicaciones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durante</a:t>
            </a:r>
            <a:r>
              <a:rPr sz="1150" b="1" spc="-7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el 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evento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son</a:t>
            </a:r>
            <a:r>
              <a:rPr sz="115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accesibles</a:t>
            </a:r>
            <a:endParaRPr sz="1150">
              <a:latin typeface="Calibri"/>
              <a:cs typeface="Calibri"/>
            </a:endParaRPr>
          </a:p>
          <a:p>
            <a:pPr marL="310515" marR="820419" indent="-236220">
              <a:lnSpc>
                <a:spcPts val="1390"/>
              </a:lnSpc>
              <a:spcBef>
                <a:spcPts val="35"/>
              </a:spcBef>
              <a:buFont typeface="Arial"/>
              <a:buChar char="•"/>
              <a:tabLst>
                <a:tab pos="310515" algn="l"/>
                <a:tab pos="311150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declaraciones</a:t>
            </a:r>
            <a:r>
              <a:rPr sz="115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son 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interpretadas</a:t>
            </a:r>
            <a:endParaRPr sz="1150">
              <a:latin typeface="Calibri"/>
              <a:cs typeface="Calibri"/>
            </a:endParaRPr>
          </a:p>
          <a:p>
            <a:pPr marL="310515" indent="-236220">
              <a:lnSpc>
                <a:spcPts val="1335"/>
              </a:lnSpc>
              <a:buFont typeface="Arial"/>
              <a:buChar char="•"/>
              <a:tabLst>
                <a:tab pos="310515" algn="l"/>
                <a:tab pos="311150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documentos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con</a:t>
            </a:r>
            <a:r>
              <a:rPr sz="115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información</a:t>
            </a:r>
            <a:endParaRPr sz="1150">
              <a:latin typeface="Calibri"/>
              <a:cs typeface="Calibri"/>
            </a:endParaRPr>
          </a:p>
          <a:p>
            <a:pPr marL="310515" marR="367030">
              <a:lnSpc>
                <a:spcPct val="100000"/>
              </a:lnSpc>
              <a:spcBef>
                <a:spcPts val="15"/>
              </a:spcBef>
            </a:pP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importante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producidos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en</a:t>
            </a:r>
            <a:r>
              <a:rPr sz="115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el 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evento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son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accesibles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138416" y="5922264"/>
            <a:ext cx="2443480" cy="721360"/>
          </a:xfrm>
          <a:custGeom>
            <a:avLst/>
            <a:gdLst/>
            <a:ahLst/>
            <a:cxnLst/>
            <a:rect l="l" t="t" r="r" b="b"/>
            <a:pathLst>
              <a:path w="2443479" h="721359">
                <a:moveTo>
                  <a:pt x="0" y="0"/>
                </a:moveTo>
                <a:lnTo>
                  <a:pt x="0" y="720852"/>
                </a:lnTo>
                <a:lnTo>
                  <a:pt x="2442972" y="720852"/>
                </a:lnTo>
                <a:lnTo>
                  <a:pt x="2442972" y="0"/>
                </a:lnTo>
                <a:lnTo>
                  <a:pt x="0" y="0"/>
                </a:lnTo>
                <a:close/>
              </a:path>
            </a:pathLst>
          </a:custGeom>
          <a:solidFill>
            <a:srgbClr val="2F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132320" y="5916168"/>
            <a:ext cx="2455545" cy="733425"/>
          </a:xfrm>
          <a:custGeom>
            <a:avLst/>
            <a:gdLst/>
            <a:ahLst/>
            <a:cxnLst/>
            <a:rect l="l" t="t" r="r" b="b"/>
            <a:pathLst>
              <a:path w="2455545" h="733425">
                <a:moveTo>
                  <a:pt x="2455164" y="733044"/>
                </a:moveTo>
                <a:lnTo>
                  <a:pt x="2455164" y="0"/>
                </a:lnTo>
                <a:lnTo>
                  <a:pt x="0" y="0"/>
                </a:lnTo>
                <a:lnTo>
                  <a:pt x="0" y="733044"/>
                </a:lnTo>
                <a:lnTo>
                  <a:pt x="6096" y="733044"/>
                </a:lnTo>
                <a:lnTo>
                  <a:pt x="6096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2444496" y="10668"/>
                </a:lnTo>
                <a:lnTo>
                  <a:pt x="2444496" y="6096"/>
                </a:lnTo>
                <a:lnTo>
                  <a:pt x="2449068" y="10668"/>
                </a:lnTo>
                <a:lnTo>
                  <a:pt x="2449068" y="733044"/>
                </a:lnTo>
                <a:lnTo>
                  <a:pt x="2455164" y="733044"/>
                </a:lnTo>
                <a:close/>
              </a:path>
              <a:path w="2455545" h="733425">
                <a:moveTo>
                  <a:pt x="10668" y="10668"/>
                </a:moveTo>
                <a:lnTo>
                  <a:pt x="10668" y="6096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2455545" h="733425">
                <a:moveTo>
                  <a:pt x="10668" y="722376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722376"/>
                </a:lnTo>
                <a:lnTo>
                  <a:pt x="10668" y="722376"/>
                </a:lnTo>
                <a:close/>
              </a:path>
              <a:path w="2455545" h="733425">
                <a:moveTo>
                  <a:pt x="2449068" y="722376"/>
                </a:moveTo>
                <a:lnTo>
                  <a:pt x="6096" y="722376"/>
                </a:lnTo>
                <a:lnTo>
                  <a:pt x="10668" y="726948"/>
                </a:lnTo>
                <a:lnTo>
                  <a:pt x="10668" y="733044"/>
                </a:lnTo>
                <a:lnTo>
                  <a:pt x="2444496" y="733044"/>
                </a:lnTo>
                <a:lnTo>
                  <a:pt x="2444496" y="726948"/>
                </a:lnTo>
                <a:lnTo>
                  <a:pt x="2449068" y="722376"/>
                </a:lnTo>
                <a:close/>
              </a:path>
              <a:path w="2455545" h="733425">
                <a:moveTo>
                  <a:pt x="10668" y="733044"/>
                </a:moveTo>
                <a:lnTo>
                  <a:pt x="10668" y="726948"/>
                </a:lnTo>
                <a:lnTo>
                  <a:pt x="6096" y="722376"/>
                </a:lnTo>
                <a:lnTo>
                  <a:pt x="6096" y="733044"/>
                </a:lnTo>
                <a:lnTo>
                  <a:pt x="10668" y="733044"/>
                </a:lnTo>
                <a:close/>
              </a:path>
              <a:path w="2455545" h="733425">
                <a:moveTo>
                  <a:pt x="2449068" y="10668"/>
                </a:moveTo>
                <a:lnTo>
                  <a:pt x="2444496" y="6096"/>
                </a:lnTo>
                <a:lnTo>
                  <a:pt x="2444496" y="10668"/>
                </a:lnTo>
                <a:lnTo>
                  <a:pt x="2449068" y="10668"/>
                </a:lnTo>
                <a:close/>
              </a:path>
              <a:path w="2455545" h="733425">
                <a:moveTo>
                  <a:pt x="2449068" y="722376"/>
                </a:moveTo>
                <a:lnTo>
                  <a:pt x="2449068" y="10668"/>
                </a:lnTo>
                <a:lnTo>
                  <a:pt x="2444496" y="10668"/>
                </a:lnTo>
                <a:lnTo>
                  <a:pt x="2444496" y="722376"/>
                </a:lnTo>
                <a:lnTo>
                  <a:pt x="2449068" y="722376"/>
                </a:lnTo>
                <a:close/>
              </a:path>
              <a:path w="2455545" h="733425">
                <a:moveTo>
                  <a:pt x="2449068" y="733044"/>
                </a:moveTo>
                <a:lnTo>
                  <a:pt x="2449068" y="722376"/>
                </a:lnTo>
                <a:lnTo>
                  <a:pt x="2444496" y="726948"/>
                </a:lnTo>
                <a:lnTo>
                  <a:pt x="2444496" y="733044"/>
                </a:lnTo>
                <a:lnTo>
                  <a:pt x="2449068" y="733044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7138416" y="5908037"/>
            <a:ext cx="2443480" cy="7302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10515" marR="102235" indent="-236220">
              <a:lnSpc>
                <a:spcPct val="100600"/>
              </a:lnSpc>
              <a:spcBef>
                <a:spcPts val="90"/>
              </a:spcBef>
              <a:buFont typeface="Arial"/>
              <a:buChar char="•"/>
              <a:tabLst>
                <a:tab pos="310515" algn="l"/>
                <a:tab pos="311150" algn="l"/>
              </a:tabLst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documentos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clave,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tales  como acuerdos,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conclusiones son 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entregados en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formatos 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accesibles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0" y="1057656"/>
            <a:ext cx="992505" cy="533400"/>
          </a:xfrm>
          <a:custGeom>
            <a:avLst/>
            <a:gdLst/>
            <a:ahLst/>
            <a:cxnLst/>
            <a:rect l="l" t="t" r="r" b="b"/>
            <a:pathLst>
              <a:path w="992505" h="533400">
                <a:moveTo>
                  <a:pt x="0" y="0"/>
                </a:moveTo>
                <a:lnTo>
                  <a:pt x="0" y="533400"/>
                </a:lnTo>
                <a:lnTo>
                  <a:pt x="992124" y="533400"/>
                </a:lnTo>
                <a:lnTo>
                  <a:pt x="99212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63499" y="1070863"/>
            <a:ext cx="816610" cy="47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100"/>
              </a:spcBef>
            </a:pP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CUADRO 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5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SU</a:t>
            </a:r>
            <a:r>
              <a:rPr sz="1450" b="1" spc="2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50" b="1" spc="25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211580" y="1993392"/>
            <a:ext cx="7682865" cy="332740"/>
          </a:xfrm>
          <a:custGeom>
            <a:avLst/>
            <a:gdLst/>
            <a:ahLst/>
            <a:cxnLst/>
            <a:rect l="l" t="t" r="r" b="b"/>
            <a:pathLst>
              <a:path w="7682865" h="332739">
                <a:moveTo>
                  <a:pt x="166116" y="332232"/>
                </a:moveTo>
                <a:lnTo>
                  <a:pt x="166116" y="0"/>
                </a:lnTo>
                <a:lnTo>
                  <a:pt x="0" y="166116"/>
                </a:lnTo>
                <a:lnTo>
                  <a:pt x="166116" y="332232"/>
                </a:lnTo>
                <a:close/>
              </a:path>
              <a:path w="7682865" h="332739">
                <a:moveTo>
                  <a:pt x="7516368" y="249936"/>
                </a:moveTo>
                <a:lnTo>
                  <a:pt x="7516368" y="83820"/>
                </a:lnTo>
                <a:lnTo>
                  <a:pt x="166116" y="83820"/>
                </a:lnTo>
                <a:lnTo>
                  <a:pt x="166116" y="249936"/>
                </a:lnTo>
                <a:lnTo>
                  <a:pt x="7516368" y="249936"/>
                </a:lnTo>
                <a:close/>
              </a:path>
              <a:path w="7682865" h="332739">
                <a:moveTo>
                  <a:pt x="7682484" y="166116"/>
                </a:moveTo>
                <a:lnTo>
                  <a:pt x="7516368" y="0"/>
                </a:lnTo>
                <a:lnTo>
                  <a:pt x="7516368" y="332232"/>
                </a:lnTo>
                <a:lnTo>
                  <a:pt x="7682484" y="166116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203960" y="1981200"/>
            <a:ext cx="7698105" cy="356870"/>
          </a:xfrm>
          <a:custGeom>
            <a:avLst/>
            <a:gdLst/>
            <a:ahLst/>
            <a:cxnLst/>
            <a:rect l="l" t="t" r="r" b="b"/>
            <a:pathLst>
              <a:path w="7698105" h="356869">
                <a:moveTo>
                  <a:pt x="179832" y="89916"/>
                </a:moveTo>
                <a:lnTo>
                  <a:pt x="179832" y="0"/>
                </a:lnTo>
                <a:lnTo>
                  <a:pt x="0" y="178308"/>
                </a:lnTo>
                <a:lnTo>
                  <a:pt x="12192" y="190396"/>
                </a:lnTo>
                <a:lnTo>
                  <a:pt x="12192" y="175260"/>
                </a:lnTo>
                <a:lnTo>
                  <a:pt x="16002" y="179070"/>
                </a:lnTo>
                <a:lnTo>
                  <a:pt x="169164" y="25908"/>
                </a:lnTo>
                <a:lnTo>
                  <a:pt x="169164" y="12192"/>
                </a:lnTo>
                <a:lnTo>
                  <a:pt x="178308" y="16764"/>
                </a:lnTo>
                <a:lnTo>
                  <a:pt x="178308" y="89916"/>
                </a:lnTo>
                <a:lnTo>
                  <a:pt x="179832" y="89916"/>
                </a:lnTo>
                <a:close/>
              </a:path>
              <a:path w="7698105" h="356869">
                <a:moveTo>
                  <a:pt x="16002" y="179070"/>
                </a:moveTo>
                <a:lnTo>
                  <a:pt x="12192" y="175260"/>
                </a:lnTo>
                <a:lnTo>
                  <a:pt x="12192" y="182880"/>
                </a:lnTo>
                <a:lnTo>
                  <a:pt x="16002" y="179070"/>
                </a:lnTo>
                <a:close/>
              </a:path>
              <a:path w="7698105" h="356869">
                <a:moveTo>
                  <a:pt x="178308" y="341376"/>
                </a:moveTo>
                <a:lnTo>
                  <a:pt x="16002" y="179070"/>
                </a:lnTo>
                <a:lnTo>
                  <a:pt x="12192" y="182880"/>
                </a:lnTo>
                <a:lnTo>
                  <a:pt x="12192" y="190396"/>
                </a:lnTo>
                <a:lnTo>
                  <a:pt x="169164" y="346038"/>
                </a:lnTo>
                <a:lnTo>
                  <a:pt x="169164" y="344424"/>
                </a:lnTo>
                <a:lnTo>
                  <a:pt x="178308" y="341376"/>
                </a:lnTo>
                <a:close/>
              </a:path>
              <a:path w="7698105" h="356869">
                <a:moveTo>
                  <a:pt x="178308" y="16764"/>
                </a:moveTo>
                <a:lnTo>
                  <a:pt x="169164" y="12192"/>
                </a:lnTo>
                <a:lnTo>
                  <a:pt x="169164" y="25908"/>
                </a:lnTo>
                <a:lnTo>
                  <a:pt x="178308" y="16764"/>
                </a:lnTo>
                <a:close/>
              </a:path>
              <a:path w="7698105" h="356869">
                <a:moveTo>
                  <a:pt x="178308" y="89916"/>
                </a:moveTo>
                <a:lnTo>
                  <a:pt x="178308" y="16764"/>
                </a:lnTo>
                <a:lnTo>
                  <a:pt x="169164" y="25908"/>
                </a:lnTo>
                <a:lnTo>
                  <a:pt x="169164" y="100584"/>
                </a:lnTo>
                <a:lnTo>
                  <a:pt x="173736" y="100584"/>
                </a:lnTo>
                <a:lnTo>
                  <a:pt x="173736" y="89916"/>
                </a:lnTo>
                <a:lnTo>
                  <a:pt x="178308" y="89916"/>
                </a:lnTo>
                <a:close/>
              </a:path>
              <a:path w="7698105" h="356869">
                <a:moveTo>
                  <a:pt x="7530084" y="332232"/>
                </a:moveTo>
                <a:lnTo>
                  <a:pt x="7530084" y="256032"/>
                </a:lnTo>
                <a:lnTo>
                  <a:pt x="169164" y="256032"/>
                </a:lnTo>
                <a:lnTo>
                  <a:pt x="169164" y="332232"/>
                </a:lnTo>
                <a:lnTo>
                  <a:pt x="173736" y="336804"/>
                </a:lnTo>
                <a:lnTo>
                  <a:pt x="173736" y="266700"/>
                </a:lnTo>
                <a:lnTo>
                  <a:pt x="179832" y="262128"/>
                </a:lnTo>
                <a:lnTo>
                  <a:pt x="179832" y="266700"/>
                </a:lnTo>
                <a:lnTo>
                  <a:pt x="7519416" y="266700"/>
                </a:lnTo>
                <a:lnTo>
                  <a:pt x="7519416" y="262128"/>
                </a:lnTo>
                <a:lnTo>
                  <a:pt x="7523988" y="266700"/>
                </a:lnTo>
                <a:lnTo>
                  <a:pt x="7523988" y="338328"/>
                </a:lnTo>
                <a:lnTo>
                  <a:pt x="7530084" y="332232"/>
                </a:lnTo>
                <a:close/>
              </a:path>
              <a:path w="7698105" h="356869">
                <a:moveTo>
                  <a:pt x="178308" y="355104"/>
                </a:moveTo>
                <a:lnTo>
                  <a:pt x="178308" y="341376"/>
                </a:lnTo>
                <a:lnTo>
                  <a:pt x="169164" y="344424"/>
                </a:lnTo>
                <a:lnTo>
                  <a:pt x="169164" y="346038"/>
                </a:lnTo>
                <a:lnTo>
                  <a:pt x="178308" y="355104"/>
                </a:lnTo>
                <a:close/>
              </a:path>
              <a:path w="7698105" h="356869">
                <a:moveTo>
                  <a:pt x="7523988" y="89916"/>
                </a:moveTo>
                <a:lnTo>
                  <a:pt x="173736" y="89916"/>
                </a:lnTo>
                <a:lnTo>
                  <a:pt x="179832" y="96012"/>
                </a:lnTo>
                <a:lnTo>
                  <a:pt x="179832" y="100584"/>
                </a:lnTo>
                <a:lnTo>
                  <a:pt x="7519416" y="100584"/>
                </a:lnTo>
                <a:lnTo>
                  <a:pt x="7519416" y="96012"/>
                </a:lnTo>
                <a:lnTo>
                  <a:pt x="7523988" y="89916"/>
                </a:lnTo>
                <a:close/>
              </a:path>
              <a:path w="7698105" h="356869">
                <a:moveTo>
                  <a:pt x="179832" y="100584"/>
                </a:moveTo>
                <a:lnTo>
                  <a:pt x="179832" y="96012"/>
                </a:lnTo>
                <a:lnTo>
                  <a:pt x="173736" y="89916"/>
                </a:lnTo>
                <a:lnTo>
                  <a:pt x="173736" y="100584"/>
                </a:lnTo>
                <a:lnTo>
                  <a:pt x="179832" y="100584"/>
                </a:lnTo>
                <a:close/>
              </a:path>
              <a:path w="7698105" h="356869">
                <a:moveTo>
                  <a:pt x="179832" y="266700"/>
                </a:moveTo>
                <a:lnTo>
                  <a:pt x="179832" y="262128"/>
                </a:lnTo>
                <a:lnTo>
                  <a:pt x="173736" y="266700"/>
                </a:lnTo>
                <a:lnTo>
                  <a:pt x="179832" y="266700"/>
                </a:lnTo>
                <a:close/>
              </a:path>
              <a:path w="7698105" h="356869">
                <a:moveTo>
                  <a:pt x="179832" y="356616"/>
                </a:moveTo>
                <a:lnTo>
                  <a:pt x="179832" y="266700"/>
                </a:lnTo>
                <a:lnTo>
                  <a:pt x="173736" y="266700"/>
                </a:lnTo>
                <a:lnTo>
                  <a:pt x="173736" y="336804"/>
                </a:lnTo>
                <a:lnTo>
                  <a:pt x="178308" y="341376"/>
                </a:lnTo>
                <a:lnTo>
                  <a:pt x="178308" y="355104"/>
                </a:lnTo>
                <a:lnTo>
                  <a:pt x="179832" y="356616"/>
                </a:lnTo>
                <a:close/>
              </a:path>
              <a:path w="7698105" h="356869">
                <a:moveTo>
                  <a:pt x="7697724" y="178308"/>
                </a:moveTo>
                <a:lnTo>
                  <a:pt x="7519416" y="0"/>
                </a:lnTo>
                <a:lnTo>
                  <a:pt x="7519416" y="89916"/>
                </a:lnTo>
                <a:lnTo>
                  <a:pt x="7520940" y="89916"/>
                </a:lnTo>
                <a:lnTo>
                  <a:pt x="7520940" y="16764"/>
                </a:lnTo>
                <a:lnTo>
                  <a:pt x="7530084" y="12192"/>
                </a:lnTo>
                <a:lnTo>
                  <a:pt x="7530084" y="25908"/>
                </a:lnTo>
                <a:lnTo>
                  <a:pt x="7683246" y="179070"/>
                </a:lnTo>
                <a:lnTo>
                  <a:pt x="7687056" y="175260"/>
                </a:lnTo>
                <a:lnTo>
                  <a:pt x="7687056" y="188976"/>
                </a:lnTo>
                <a:lnTo>
                  <a:pt x="7697724" y="178308"/>
                </a:lnTo>
                <a:close/>
              </a:path>
              <a:path w="7698105" h="356869">
                <a:moveTo>
                  <a:pt x="7523988" y="100584"/>
                </a:moveTo>
                <a:lnTo>
                  <a:pt x="7523988" y="89916"/>
                </a:lnTo>
                <a:lnTo>
                  <a:pt x="7519416" y="96012"/>
                </a:lnTo>
                <a:lnTo>
                  <a:pt x="7519416" y="100584"/>
                </a:lnTo>
                <a:lnTo>
                  <a:pt x="7523988" y="100584"/>
                </a:lnTo>
                <a:close/>
              </a:path>
              <a:path w="7698105" h="356869">
                <a:moveTo>
                  <a:pt x="7523988" y="266700"/>
                </a:moveTo>
                <a:lnTo>
                  <a:pt x="7519416" y="262128"/>
                </a:lnTo>
                <a:lnTo>
                  <a:pt x="7519416" y="266700"/>
                </a:lnTo>
                <a:lnTo>
                  <a:pt x="7523988" y="266700"/>
                </a:lnTo>
                <a:close/>
              </a:path>
              <a:path w="7698105" h="356869">
                <a:moveTo>
                  <a:pt x="7523988" y="338328"/>
                </a:moveTo>
                <a:lnTo>
                  <a:pt x="7523988" y="266700"/>
                </a:lnTo>
                <a:lnTo>
                  <a:pt x="7519416" y="266700"/>
                </a:lnTo>
                <a:lnTo>
                  <a:pt x="7519416" y="356616"/>
                </a:lnTo>
                <a:lnTo>
                  <a:pt x="7520940" y="355092"/>
                </a:lnTo>
                <a:lnTo>
                  <a:pt x="7520940" y="341376"/>
                </a:lnTo>
                <a:lnTo>
                  <a:pt x="7523988" y="338328"/>
                </a:lnTo>
                <a:close/>
              </a:path>
              <a:path w="7698105" h="356869">
                <a:moveTo>
                  <a:pt x="7530084" y="25908"/>
                </a:moveTo>
                <a:lnTo>
                  <a:pt x="7530084" y="12192"/>
                </a:lnTo>
                <a:lnTo>
                  <a:pt x="7520940" y="16764"/>
                </a:lnTo>
                <a:lnTo>
                  <a:pt x="7530084" y="25908"/>
                </a:lnTo>
                <a:close/>
              </a:path>
              <a:path w="7698105" h="356869">
                <a:moveTo>
                  <a:pt x="7530084" y="100584"/>
                </a:moveTo>
                <a:lnTo>
                  <a:pt x="7530084" y="25908"/>
                </a:lnTo>
                <a:lnTo>
                  <a:pt x="7520940" y="16764"/>
                </a:lnTo>
                <a:lnTo>
                  <a:pt x="7520940" y="89916"/>
                </a:lnTo>
                <a:lnTo>
                  <a:pt x="7523988" y="89916"/>
                </a:lnTo>
                <a:lnTo>
                  <a:pt x="7523988" y="100584"/>
                </a:lnTo>
                <a:lnTo>
                  <a:pt x="7530084" y="100584"/>
                </a:lnTo>
                <a:close/>
              </a:path>
              <a:path w="7698105" h="356869">
                <a:moveTo>
                  <a:pt x="7687056" y="188976"/>
                </a:moveTo>
                <a:lnTo>
                  <a:pt x="7687056" y="182880"/>
                </a:lnTo>
                <a:lnTo>
                  <a:pt x="7683246" y="179070"/>
                </a:lnTo>
                <a:lnTo>
                  <a:pt x="7520940" y="341376"/>
                </a:lnTo>
                <a:lnTo>
                  <a:pt x="7530084" y="344424"/>
                </a:lnTo>
                <a:lnTo>
                  <a:pt x="7530084" y="345948"/>
                </a:lnTo>
                <a:lnTo>
                  <a:pt x="7687056" y="188976"/>
                </a:lnTo>
                <a:close/>
              </a:path>
              <a:path w="7698105" h="356869">
                <a:moveTo>
                  <a:pt x="7530084" y="345948"/>
                </a:moveTo>
                <a:lnTo>
                  <a:pt x="7530084" y="344424"/>
                </a:lnTo>
                <a:lnTo>
                  <a:pt x="7520940" y="341376"/>
                </a:lnTo>
                <a:lnTo>
                  <a:pt x="7520940" y="355092"/>
                </a:lnTo>
                <a:lnTo>
                  <a:pt x="7530084" y="345948"/>
                </a:lnTo>
                <a:close/>
              </a:path>
              <a:path w="7698105" h="356869">
                <a:moveTo>
                  <a:pt x="7687056" y="182880"/>
                </a:moveTo>
                <a:lnTo>
                  <a:pt x="7687056" y="175260"/>
                </a:lnTo>
                <a:lnTo>
                  <a:pt x="7683246" y="179070"/>
                </a:lnTo>
                <a:lnTo>
                  <a:pt x="7687056" y="182880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2442462" y="1586280"/>
            <a:ext cx="5206365" cy="6642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065" marR="5080" algn="ctr">
              <a:lnSpc>
                <a:spcPct val="120900"/>
              </a:lnSpc>
              <a:spcBef>
                <a:spcPts val="100"/>
              </a:spcBef>
            </a:pP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EJE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TRANSVRSAL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1: </a:t>
            </a:r>
            <a:r>
              <a:rPr sz="1150" b="1" spc="-15" dirty="0">
                <a:solidFill>
                  <a:srgbClr val="FFFFFF"/>
                </a:solidFill>
                <a:latin typeface="Calibri"/>
                <a:cs typeface="Calibri"/>
              </a:rPr>
              <a:t>PARTICIPACION SIGNIFICATIVA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PERSONAS CON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DISCAPACIDAD 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EJE </a:t>
            </a:r>
            <a:r>
              <a:rPr sz="1150" b="1" spc="-10" dirty="0">
                <a:solidFill>
                  <a:srgbClr val="FFFFFF"/>
                </a:solidFill>
                <a:latin typeface="Calibri"/>
                <a:cs typeface="Calibri"/>
              </a:rPr>
              <a:t>TRANSVRSAL </a:t>
            </a:r>
            <a:r>
              <a:rPr sz="1150" b="1" dirty="0">
                <a:solidFill>
                  <a:srgbClr val="FFFFFF"/>
                </a:solidFill>
                <a:latin typeface="Calibri"/>
                <a:cs typeface="Calibri"/>
              </a:rPr>
              <a:t>2:</a:t>
            </a:r>
            <a:r>
              <a:rPr sz="1150" b="1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ACCESIBILIDAD</a:t>
            </a:r>
            <a:endParaRPr sz="1150">
              <a:latin typeface="Calibri"/>
              <a:cs typeface="Calibri"/>
            </a:endParaRPr>
          </a:p>
          <a:p>
            <a:pPr marL="10795" algn="ctr">
              <a:lnSpc>
                <a:spcPct val="100000"/>
              </a:lnSpc>
              <a:spcBef>
                <a:spcPts val="310"/>
              </a:spcBef>
            </a:pPr>
            <a:r>
              <a:rPr sz="1150" b="1" dirty="0">
                <a:solidFill>
                  <a:srgbClr val="006FC0"/>
                </a:solidFill>
                <a:latin typeface="Calibri"/>
                <a:cs typeface="Calibri"/>
              </a:rPr>
              <a:t>EJE </a:t>
            </a:r>
            <a:r>
              <a:rPr sz="1150" b="1" spc="-10" dirty="0">
                <a:solidFill>
                  <a:srgbClr val="006FC0"/>
                </a:solidFill>
                <a:latin typeface="Calibri"/>
                <a:cs typeface="Calibri"/>
              </a:rPr>
              <a:t>TRANSVRSAL </a:t>
            </a:r>
            <a:r>
              <a:rPr sz="1150" b="1" dirty="0">
                <a:solidFill>
                  <a:srgbClr val="006FC0"/>
                </a:solidFill>
                <a:latin typeface="Calibri"/>
                <a:cs typeface="Calibri"/>
              </a:rPr>
              <a:t>3:</a:t>
            </a:r>
            <a:r>
              <a:rPr sz="1150" b="1" spc="25" dirty="0">
                <a:solidFill>
                  <a:srgbClr val="006FC0"/>
                </a:solidFill>
                <a:latin typeface="Calibri"/>
                <a:cs typeface="Calibri"/>
              </a:rPr>
              <a:t> </a:t>
            </a:r>
            <a:r>
              <a:rPr sz="1150" b="1" spc="-5" dirty="0">
                <a:solidFill>
                  <a:srgbClr val="006FC0"/>
                </a:solidFill>
                <a:latin typeface="Calibri"/>
                <a:cs typeface="Calibri"/>
              </a:rPr>
              <a:t>SEGURIDAD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9719560" y="6464297"/>
            <a:ext cx="21780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5968" y="2514600"/>
            <a:ext cx="3230880" cy="2613660"/>
          </a:xfrm>
          <a:custGeom>
            <a:avLst/>
            <a:gdLst/>
            <a:ahLst/>
            <a:cxnLst/>
            <a:rect l="l" t="t" r="r" b="b"/>
            <a:pathLst>
              <a:path w="3230879" h="2613660">
                <a:moveTo>
                  <a:pt x="3230880" y="1306068"/>
                </a:moveTo>
                <a:lnTo>
                  <a:pt x="1924812" y="0"/>
                </a:lnTo>
                <a:lnTo>
                  <a:pt x="0" y="0"/>
                </a:lnTo>
                <a:lnTo>
                  <a:pt x="0" y="2613660"/>
                </a:lnTo>
                <a:lnTo>
                  <a:pt x="1924812" y="2613660"/>
                </a:lnTo>
                <a:lnTo>
                  <a:pt x="3230880" y="1306068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45667" y="3291330"/>
            <a:ext cx="2297430" cy="1032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1650" b="1" spc="-15" dirty="0">
                <a:solidFill>
                  <a:srgbClr val="FFFFFF"/>
                </a:solidFill>
                <a:latin typeface="Calibri"/>
                <a:cs typeface="Calibri"/>
              </a:rPr>
              <a:t>CONSIDERTACIONES</a:t>
            </a:r>
            <a:r>
              <a:rPr sz="1650" b="1" spc="-6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b="1" spc="-30" dirty="0">
                <a:solidFill>
                  <a:srgbClr val="FFFFFF"/>
                </a:solidFill>
                <a:latin typeface="Calibri"/>
                <a:cs typeface="Calibri"/>
              </a:rPr>
              <a:t>PARA  </a:t>
            </a:r>
            <a:r>
              <a:rPr sz="1650" b="1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650" b="1" spc="-5" dirty="0">
                <a:solidFill>
                  <a:srgbClr val="FFFFFF"/>
                </a:solidFill>
                <a:latin typeface="Calibri"/>
                <a:cs typeface="Calibri"/>
              </a:rPr>
              <a:t>ORGANIZACIÓN  </a:t>
            </a:r>
            <a:r>
              <a:rPr sz="1650" b="1" spc="-15" dirty="0">
                <a:solidFill>
                  <a:srgbClr val="FFFFFF"/>
                </a:solidFill>
                <a:latin typeface="Calibri"/>
                <a:cs typeface="Calibri"/>
              </a:rPr>
              <a:t>INCLUSIVA </a:t>
            </a:r>
            <a:r>
              <a:rPr sz="1650" b="1" spc="-5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650" b="1" spc="-10" dirty="0">
                <a:solidFill>
                  <a:srgbClr val="FFFFFF"/>
                </a:solidFill>
                <a:latin typeface="Calibri"/>
                <a:cs typeface="Calibri"/>
              </a:rPr>
              <a:t>EVENTO  </a:t>
            </a:r>
            <a:r>
              <a:rPr sz="1650" b="1" spc="-45" dirty="0">
                <a:solidFill>
                  <a:srgbClr val="FFFFFF"/>
                </a:solidFill>
                <a:latin typeface="Calibri"/>
                <a:cs typeface="Calibri"/>
              </a:rPr>
              <a:t>(ETAPA </a:t>
            </a:r>
            <a:r>
              <a:rPr sz="1650" b="1" dirty="0">
                <a:solidFill>
                  <a:srgbClr val="FFFFFF"/>
                </a:solidFill>
                <a:latin typeface="Calibri"/>
                <a:cs typeface="Calibri"/>
              </a:rPr>
              <a:t>EX ANTE)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244340" y="2514600"/>
            <a:ext cx="4462271" cy="2613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9719560" y="6464297"/>
            <a:ext cx="21780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47472" y="1057656"/>
            <a:ext cx="3197860" cy="485140"/>
          </a:xfrm>
          <a:custGeom>
            <a:avLst/>
            <a:gdLst/>
            <a:ahLst/>
            <a:cxnLst/>
            <a:rect l="l" t="t" r="r" b="b"/>
            <a:pathLst>
              <a:path w="3197860" h="485140">
                <a:moveTo>
                  <a:pt x="3197352" y="242316"/>
                </a:moveTo>
                <a:lnTo>
                  <a:pt x="3181032" y="207812"/>
                </a:lnTo>
                <a:lnTo>
                  <a:pt x="3133573" y="174735"/>
                </a:lnTo>
                <a:lnTo>
                  <a:pt x="3085745" y="153652"/>
                </a:lnTo>
                <a:lnTo>
                  <a:pt x="3025743" y="133469"/>
                </a:lnTo>
                <a:lnTo>
                  <a:pt x="2954232" y="114290"/>
                </a:lnTo>
                <a:lnTo>
                  <a:pt x="2914370" y="105111"/>
                </a:lnTo>
                <a:lnTo>
                  <a:pt x="2871881" y="96223"/>
                </a:lnTo>
                <a:lnTo>
                  <a:pt x="2826848" y="87639"/>
                </a:lnTo>
                <a:lnTo>
                  <a:pt x="2779354" y="79373"/>
                </a:lnTo>
                <a:lnTo>
                  <a:pt x="2729484" y="71437"/>
                </a:lnTo>
                <a:lnTo>
                  <a:pt x="2677319" y="63846"/>
                </a:lnTo>
                <a:lnTo>
                  <a:pt x="2622944" y="56612"/>
                </a:lnTo>
                <a:lnTo>
                  <a:pt x="2566441" y="49748"/>
                </a:lnTo>
                <a:lnTo>
                  <a:pt x="2507894" y="43268"/>
                </a:lnTo>
                <a:lnTo>
                  <a:pt x="2447387" y="37186"/>
                </a:lnTo>
                <a:lnTo>
                  <a:pt x="2385002" y="31514"/>
                </a:lnTo>
                <a:lnTo>
                  <a:pt x="2320823" y="26265"/>
                </a:lnTo>
                <a:lnTo>
                  <a:pt x="2254933" y="21454"/>
                </a:lnTo>
                <a:lnTo>
                  <a:pt x="2187415" y="17093"/>
                </a:lnTo>
                <a:lnTo>
                  <a:pt x="2118354" y="13195"/>
                </a:lnTo>
                <a:lnTo>
                  <a:pt x="2047831" y="9774"/>
                </a:lnTo>
                <a:lnTo>
                  <a:pt x="1975930" y="6842"/>
                </a:lnTo>
                <a:lnTo>
                  <a:pt x="1902735" y="4414"/>
                </a:lnTo>
                <a:lnTo>
                  <a:pt x="1828329" y="2503"/>
                </a:lnTo>
                <a:lnTo>
                  <a:pt x="1752794" y="1121"/>
                </a:lnTo>
                <a:lnTo>
                  <a:pt x="1676216" y="282"/>
                </a:lnTo>
                <a:lnTo>
                  <a:pt x="1598676" y="0"/>
                </a:lnTo>
                <a:lnTo>
                  <a:pt x="1521262" y="282"/>
                </a:lnTo>
                <a:lnTo>
                  <a:pt x="1444795" y="1121"/>
                </a:lnTo>
                <a:lnTo>
                  <a:pt x="1369358" y="2503"/>
                </a:lnTo>
                <a:lnTo>
                  <a:pt x="1295035" y="4414"/>
                </a:lnTo>
                <a:lnTo>
                  <a:pt x="1221910" y="6842"/>
                </a:lnTo>
                <a:lnTo>
                  <a:pt x="1150068" y="9774"/>
                </a:lnTo>
                <a:lnTo>
                  <a:pt x="1079591" y="13195"/>
                </a:lnTo>
                <a:lnTo>
                  <a:pt x="1010565" y="17093"/>
                </a:lnTo>
                <a:lnTo>
                  <a:pt x="943072" y="21454"/>
                </a:lnTo>
                <a:lnTo>
                  <a:pt x="877198" y="26265"/>
                </a:lnTo>
                <a:lnTo>
                  <a:pt x="813026" y="31514"/>
                </a:lnTo>
                <a:lnTo>
                  <a:pt x="750640" y="37186"/>
                </a:lnTo>
                <a:lnTo>
                  <a:pt x="690124" y="43268"/>
                </a:lnTo>
                <a:lnTo>
                  <a:pt x="631561" y="49748"/>
                </a:lnTo>
                <a:lnTo>
                  <a:pt x="575037" y="56612"/>
                </a:lnTo>
                <a:lnTo>
                  <a:pt x="520635" y="63846"/>
                </a:lnTo>
                <a:lnTo>
                  <a:pt x="468439" y="71437"/>
                </a:lnTo>
                <a:lnTo>
                  <a:pt x="418533" y="79373"/>
                </a:lnTo>
                <a:lnTo>
                  <a:pt x="371000" y="87639"/>
                </a:lnTo>
                <a:lnTo>
                  <a:pt x="325926" y="96223"/>
                </a:lnTo>
                <a:lnTo>
                  <a:pt x="283394" y="105111"/>
                </a:lnTo>
                <a:lnTo>
                  <a:pt x="243487" y="114290"/>
                </a:lnTo>
                <a:lnTo>
                  <a:pt x="206290" y="123747"/>
                </a:lnTo>
                <a:lnTo>
                  <a:pt x="140363" y="143442"/>
                </a:lnTo>
                <a:lnTo>
                  <a:pt x="86282" y="164088"/>
                </a:lnTo>
                <a:lnTo>
                  <a:pt x="44721" y="185580"/>
                </a:lnTo>
                <a:lnTo>
                  <a:pt x="7323" y="219173"/>
                </a:lnTo>
                <a:lnTo>
                  <a:pt x="0" y="242316"/>
                </a:lnTo>
                <a:lnTo>
                  <a:pt x="1844" y="254080"/>
                </a:lnTo>
                <a:lnTo>
                  <a:pt x="28845" y="288439"/>
                </a:lnTo>
                <a:lnTo>
                  <a:pt x="63895" y="310443"/>
                </a:lnTo>
                <a:lnTo>
                  <a:pt x="111800" y="331608"/>
                </a:lnTo>
                <a:lnTo>
                  <a:pt x="171888" y="351832"/>
                </a:lnTo>
                <a:lnTo>
                  <a:pt x="243487" y="371016"/>
                </a:lnTo>
                <a:lnTo>
                  <a:pt x="283394" y="380187"/>
                </a:lnTo>
                <a:lnTo>
                  <a:pt x="325926" y="389060"/>
                </a:lnTo>
                <a:lnTo>
                  <a:pt x="371000" y="397622"/>
                </a:lnTo>
                <a:lnTo>
                  <a:pt x="418533" y="405862"/>
                </a:lnTo>
                <a:lnTo>
                  <a:pt x="468439" y="413766"/>
                </a:lnTo>
                <a:lnTo>
                  <a:pt x="520635" y="421321"/>
                </a:lnTo>
                <a:lnTo>
                  <a:pt x="575037" y="428517"/>
                </a:lnTo>
                <a:lnTo>
                  <a:pt x="631561" y="435339"/>
                </a:lnTo>
                <a:lnTo>
                  <a:pt x="690124" y="441775"/>
                </a:lnTo>
                <a:lnTo>
                  <a:pt x="750640" y="447814"/>
                </a:lnTo>
                <a:lnTo>
                  <a:pt x="813026" y="453441"/>
                </a:lnTo>
                <a:lnTo>
                  <a:pt x="877198" y="458645"/>
                </a:lnTo>
                <a:lnTo>
                  <a:pt x="943072" y="463413"/>
                </a:lnTo>
                <a:lnTo>
                  <a:pt x="1010565" y="467732"/>
                </a:lnTo>
                <a:lnTo>
                  <a:pt x="1079591" y="471590"/>
                </a:lnTo>
                <a:lnTo>
                  <a:pt x="1150068" y="474975"/>
                </a:lnTo>
                <a:lnTo>
                  <a:pt x="1221910" y="477873"/>
                </a:lnTo>
                <a:lnTo>
                  <a:pt x="1295035" y="480273"/>
                </a:lnTo>
                <a:lnTo>
                  <a:pt x="1369358" y="482161"/>
                </a:lnTo>
                <a:lnTo>
                  <a:pt x="1444795" y="483525"/>
                </a:lnTo>
                <a:lnTo>
                  <a:pt x="1521262" y="484353"/>
                </a:lnTo>
                <a:lnTo>
                  <a:pt x="1598676" y="484632"/>
                </a:lnTo>
                <a:lnTo>
                  <a:pt x="1676216" y="484353"/>
                </a:lnTo>
                <a:lnTo>
                  <a:pt x="1752794" y="483525"/>
                </a:lnTo>
                <a:lnTo>
                  <a:pt x="1828329" y="482161"/>
                </a:lnTo>
                <a:lnTo>
                  <a:pt x="1902735" y="480273"/>
                </a:lnTo>
                <a:lnTo>
                  <a:pt x="1975930" y="477873"/>
                </a:lnTo>
                <a:lnTo>
                  <a:pt x="2047831" y="474975"/>
                </a:lnTo>
                <a:lnTo>
                  <a:pt x="2118354" y="471590"/>
                </a:lnTo>
                <a:lnTo>
                  <a:pt x="2187415" y="467732"/>
                </a:lnTo>
                <a:lnTo>
                  <a:pt x="2254933" y="463413"/>
                </a:lnTo>
                <a:lnTo>
                  <a:pt x="2320823" y="458645"/>
                </a:lnTo>
                <a:lnTo>
                  <a:pt x="2385002" y="453441"/>
                </a:lnTo>
                <a:lnTo>
                  <a:pt x="2447387" y="447814"/>
                </a:lnTo>
                <a:lnTo>
                  <a:pt x="2507894" y="441775"/>
                </a:lnTo>
                <a:lnTo>
                  <a:pt x="2566441" y="435339"/>
                </a:lnTo>
                <a:lnTo>
                  <a:pt x="2622944" y="428517"/>
                </a:lnTo>
                <a:lnTo>
                  <a:pt x="2677319" y="421321"/>
                </a:lnTo>
                <a:lnTo>
                  <a:pt x="2729484" y="413766"/>
                </a:lnTo>
                <a:lnTo>
                  <a:pt x="2779354" y="405862"/>
                </a:lnTo>
                <a:lnTo>
                  <a:pt x="2826848" y="397622"/>
                </a:lnTo>
                <a:lnTo>
                  <a:pt x="2871881" y="389060"/>
                </a:lnTo>
                <a:lnTo>
                  <a:pt x="2914370" y="380187"/>
                </a:lnTo>
                <a:lnTo>
                  <a:pt x="2954232" y="371016"/>
                </a:lnTo>
                <a:lnTo>
                  <a:pt x="2991384" y="361561"/>
                </a:lnTo>
                <a:lnTo>
                  <a:pt x="3057224" y="341844"/>
                </a:lnTo>
                <a:lnTo>
                  <a:pt x="3111223" y="321137"/>
                </a:lnTo>
                <a:lnTo>
                  <a:pt x="3152714" y="299540"/>
                </a:lnTo>
                <a:lnTo>
                  <a:pt x="3190043" y="265697"/>
                </a:lnTo>
                <a:lnTo>
                  <a:pt x="3197352" y="242316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42900" y="1057655"/>
            <a:ext cx="3200400" cy="490855"/>
          </a:xfrm>
          <a:custGeom>
            <a:avLst/>
            <a:gdLst/>
            <a:ahLst/>
            <a:cxnLst/>
            <a:rect l="l" t="t" r="r" b="b"/>
            <a:pathLst>
              <a:path w="3200400" h="490855">
                <a:moveTo>
                  <a:pt x="3187700" y="220980"/>
                </a:moveTo>
                <a:lnTo>
                  <a:pt x="3187700" y="202692"/>
                </a:lnTo>
                <a:lnTo>
                  <a:pt x="3162300" y="190500"/>
                </a:lnTo>
                <a:lnTo>
                  <a:pt x="3149600" y="178308"/>
                </a:lnTo>
                <a:lnTo>
                  <a:pt x="3124200" y="166116"/>
                </a:lnTo>
                <a:lnTo>
                  <a:pt x="3098800" y="155448"/>
                </a:lnTo>
                <a:lnTo>
                  <a:pt x="3073400" y="143256"/>
                </a:lnTo>
                <a:lnTo>
                  <a:pt x="3035300" y="132588"/>
                </a:lnTo>
                <a:lnTo>
                  <a:pt x="3009900" y="121920"/>
                </a:lnTo>
                <a:lnTo>
                  <a:pt x="2959100" y="112776"/>
                </a:lnTo>
                <a:lnTo>
                  <a:pt x="2921000" y="102108"/>
                </a:lnTo>
                <a:lnTo>
                  <a:pt x="2882900" y="92964"/>
                </a:lnTo>
                <a:lnTo>
                  <a:pt x="2781300" y="74676"/>
                </a:lnTo>
                <a:lnTo>
                  <a:pt x="2730500" y="67056"/>
                </a:lnTo>
                <a:lnTo>
                  <a:pt x="2667000" y="57912"/>
                </a:lnTo>
                <a:lnTo>
                  <a:pt x="2616200" y="50292"/>
                </a:lnTo>
                <a:lnTo>
                  <a:pt x="2552700" y="44196"/>
                </a:lnTo>
                <a:lnTo>
                  <a:pt x="2489200" y="36576"/>
                </a:lnTo>
                <a:lnTo>
                  <a:pt x="2362200" y="24384"/>
                </a:lnTo>
                <a:lnTo>
                  <a:pt x="2286000" y="19812"/>
                </a:lnTo>
                <a:lnTo>
                  <a:pt x="2222500" y="15240"/>
                </a:lnTo>
                <a:lnTo>
                  <a:pt x="2070100" y="6096"/>
                </a:lnTo>
                <a:lnTo>
                  <a:pt x="1917700" y="0"/>
                </a:lnTo>
                <a:lnTo>
                  <a:pt x="1270000" y="0"/>
                </a:lnTo>
                <a:lnTo>
                  <a:pt x="1117600" y="6096"/>
                </a:lnTo>
                <a:lnTo>
                  <a:pt x="977900" y="15240"/>
                </a:lnTo>
                <a:lnTo>
                  <a:pt x="901700" y="19812"/>
                </a:lnTo>
                <a:lnTo>
                  <a:pt x="838200" y="24384"/>
                </a:lnTo>
                <a:lnTo>
                  <a:pt x="762000" y="30480"/>
                </a:lnTo>
                <a:lnTo>
                  <a:pt x="698500" y="36576"/>
                </a:lnTo>
                <a:lnTo>
                  <a:pt x="520700" y="57912"/>
                </a:lnTo>
                <a:lnTo>
                  <a:pt x="469900" y="67056"/>
                </a:lnTo>
                <a:lnTo>
                  <a:pt x="406400" y="74676"/>
                </a:lnTo>
                <a:lnTo>
                  <a:pt x="368300" y="83820"/>
                </a:lnTo>
                <a:lnTo>
                  <a:pt x="266700" y="102108"/>
                </a:lnTo>
                <a:lnTo>
                  <a:pt x="228600" y="112776"/>
                </a:lnTo>
                <a:lnTo>
                  <a:pt x="190500" y="121920"/>
                </a:lnTo>
                <a:lnTo>
                  <a:pt x="152400" y="132588"/>
                </a:lnTo>
                <a:lnTo>
                  <a:pt x="127000" y="143256"/>
                </a:lnTo>
                <a:lnTo>
                  <a:pt x="88900" y="155448"/>
                </a:lnTo>
                <a:lnTo>
                  <a:pt x="63500" y="166116"/>
                </a:lnTo>
                <a:lnTo>
                  <a:pt x="50800" y="178308"/>
                </a:lnTo>
                <a:lnTo>
                  <a:pt x="25400" y="190500"/>
                </a:lnTo>
                <a:lnTo>
                  <a:pt x="0" y="214884"/>
                </a:lnTo>
                <a:lnTo>
                  <a:pt x="0" y="233172"/>
                </a:lnTo>
                <a:lnTo>
                  <a:pt x="25400" y="208788"/>
                </a:lnTo>
                <a:lnTo>
                  <a:pt x="25400" y="210312"/>
                </a:lnTo>
                <a:lnTo>
                  <a:pt x="76200" y="175260"/>
                </a:lnTo>
                <a:lnTo>
                  <a:pt x="152400" y="143256"/>
                </a:lnTo>
                <a:lnTo>
                  <a:pt x="228600" y="121920"/>
                </a:lnTo>
                <a:lnTo>
                  <a:pt x="266700" y="112776"/>
                </a:lnTo>
                <a:lnTo>
                  <a:pt x="469900" y="76200"/>
                </a:lnTo>
                <a:lnTo>
                  <a:pt x="520700" y="68580"/>
                </a:lnTo>
                <a:lnTo>
                  <a:pt x="584200" y="60960"/>
                </a:lnTo>
                <a:lnTo>
                  <a:pt x="635000" y="53340"/>
                </a:lnTo>
                <a:lnTo>
                  <a:pt x="698500" y="47244"/>
                </a:lnTo>
                <a:lnTo>
                  <a:pt x="774700" y="41148"/>
                </a:lnTo>
                <a:lnTo>
                  <a:pt x="838200" y="35052"/>
                </a:lnTo>
                <a:lnTo>
                  <a:pt x="901700" y="30480"/>
                </a:lnTo>
                <a:lnTo>
                  <a:pt x="977900" y="24384"/>
                </a:lnTo>
                <a:lnTo>
                  <a:pt x="1054100" y="21336"/>
                </a:lnTo>
                <a:lnTo>
                  <a:pt x="1117600" y="16764"/>
                </a:lnTo>
                <a:lnTo>
                  <a:pt x="1270000" y="10668"/>
                </a:lnTo>
                <a:lnTo>
                  <a:pt x="1435100" y="7620"/>
                </a:lnTo>
                <a:lnTo>
                  <a:pt x="1600200" y="6096"/>
                </a:lnTo>
                <a:lnTo>
                  <a:pt x="1765300" y="7620"/>
                </a:lnTo>
                <a:lnTo>
                  <a:pt x="1917700" y="10668"/>
                </a:lnTo>
                <a:lnTo>
                  <a:pt x="2070100" y="16764"/>
                </a:lnTo>
                <a:lnTo>
                  <a:pt x="2146300" y="21336"/>
                </a:lnTo>
                <a:lnTo>
                  <a:pt x="2222500" y="24384"/>
                </a:lnTo>
                <a:lnTo>
                  <a:pt x="2286000" y="30480"/>
                </a:lnTo>
                <a:lnTo>
                  <a:pt x="2362200" y="35052"/>
                </a:lnTo>
                <a:lnTo>
                  <a:pt x="2552700" y="53340"/>
                </a:lnTo>
                <a:lnTo>
                  <a:pt x="2616200" y="60960"/>
                </a:lnTo>
                <a:lnTo>
                  <a:pt x="2667000" y="68580"/>
                </a:lnTo>
                <a:lnTo>
                  <a:pt x="2730500" y="76200"/>
                </a:lnTo>
                <a:lnTo>
                  <a:pt x="2882900" y="103632"/>
                </a:lnTo>
                <a:lnTo>
                  <a:pt x="2959100" y="121920"/>
                </a:lnTo>
                <a:lnTo>
                  <a:pt x="3073400" y="153924"/>
                </a:lnTo>
                <a:lnTo>
                  <a:pt x="3124200" y="175260"/>
                </a:lnTo>
                <a:lnTo>
                  <a:pt x="3162300" y="198120"/>
                </a:lnTo>
                <a:lnTo>
                  <a:pt x="3175000" y="210312"/>
                </a:lnTo>
                <a:lnTo>
                  <a:pt x="3175000" y="208788"/>
                </a:lnTo>
                <a:lnTo>
                  <a:pt x="3187700" y="220980"/>
                </a:lnTo>
                <a:close/>
              </a:path>
              <a:path w="3200400" h="490855">
                <a:moveTo>
                  <a:pt x="3187700" y="283464"/>
                </a:moveTo>
                <a:lnTo>
                  <a:pt x="3187700" y="263652"/>
                </a:lnTo>
                <a:lnTo>
                  <a:pt x="3162300" y="288036"/>
                </a:lnTo>
                <a:lnTo>
                  <a:pt x="3162300" y="286512"/>
                </a:lnTo>
                <a:lnTo>
                  <a:pt x="3149600" y="298704"/>
                </a:lnTo>
                <a:lnTo>
                  <a:pt x="3124200" y="310896"/>
                </a:lnTo>
                <a:lnTo>
                  <a:pt x="3124200" y="309372"/>
                </a:lnTo>
                <a:lnTo>
                  <a:pt x="3098800" y="321564"/>
                </a:lnTo>
                <a:lnTo>
                  <a:pt x="3073400" y="332232"/>
                </a:lnTo>
                <a:lnTo>
                  <a:pt x="2997200" y="353568"/>
                </a:lnTo>
                <a:lnTo>
                  <a:pt x="2959100" y="362712"/>
                </a:lnTo>
                <a:lnTo>
                  <a:pt x="2921000" y="373380"/>
                </a:lnTo>
                <a:lnTo>
                  <a:pt x="2882900" y="382524"/>
                </a:lnTo>
                <a:lnTo>
                  <a:pt x="2781300" y="400812"/>
                </a:lnTo>
                <a:lnTo>
                  <a:pt x="2730500" y="408432"/>
                </a:lnTo>
                <a:lnTo>
                  <a:pt x="2667000" y="417576"/>
                </a:lnTo>
                <a:lnTo>
                  <a:pt x="2667000" y="416052"/>
                </a:lnTo>
                <a:lnTo>
                  <a:pt x="2616200" y="423672"/>
                </a:lnTo>
                <a:lnTo>
                  <a:pt x="2489200" y="438912"/>
                </a:lnTo>
                <a:lnTo>
                  <a:pt x="2362200" y="451104"/>
                </a:lnTo>
                <a:lnTo>
                  <a:pt x="2286000" y="455676"/>
                </a:lnTo>
                <a:lnTo>
                  <a:pt x="2222500" y="460248"/>
                </a:lnTo>
                <a:lnTo>
                  <a:pt x="2070100" y="469392"/>
                </a:lnTo>
                <a:lnTo>
                  <a:pt x="1993900" y="472440"/>
                </a:lnTo>
                <a:lnTo>
                  <a:pt x="1917700" y="473964"/>
                </a:lnTo>
                <a:lnTo>
                  <a:pt x="1765300" y="478536"/>
                </a:lnTo>
                <a:lnTo>
                  <a:pt x="1600200" y="480060"/>
                </a:lnTo>
                <a:lnTo>
                  <a:pt x="1435100" y="478536"/>
                </a:lnTo>
                <a:lnTo>
                  <a:pt x="1270000" y="473964"/>
                </a:lnTo>
                <a:lnTo>
                  <a:pt x="1193800" y="472440"/>
                </a:lnTo>
                <a:lnTo>
                  <a:pt x="1117600" y="469392"/>
                </a:lnTo>
                <a:lnTo>
                  <a:pt x="1054100" y="464820"/>
                </a:lnTo>
                <a:lnTo>
                  <a:pt x="901700" y="455676"/>
                </a:lnTo>
                <a:lnTo>
                  <a:pt x="838200" y="451104"/>
                </a:lnTo>
                <a:lnTo>
                  <a:pt x="774700" y="445008"/>
                </a:lnTo>
                <a:lnTo>
                  <a:pt x="698500" y="438912"/>
                </a:lnTo>
                <a:lnTo>
                  <a:pt x="635000" y="431292"/>
                </a:lnTo>
                <a:lnTo>
                  <a:pt x="584200" y="423672"/>
                </a:lnTo>
                <a:lnTo>
                  <a:pt x="520700" y="416052"/>
                </a:lnTo>
                <a:lnTo>
                  <a:pt x="520700" y="417576"/>
                </a:lnTo>
                <a:lnTo>
                  <a:pt x="469900" y="408432"/>
                </a:lnTo>
                <a:lnTo>
                  <a:pt x="419100" y="400812"/>
                </a:lnTo>
                <a:lnTo>
                  <a:pt x="266700" y="373380"/>
                </a:lnTo>
                <a:lnTo>
                  <a:pt x="228600" y="362712"/>
                </a:lnTo>
                <a:lnTo>
                  <a:pt x="190500" y="353568"/>
                </a:lnTo>
                <a:lnTo>
                  <a:pt x="152400" y="342900"/>
                </a:lnTo>
                <a:lnTo>
                  <a:pt x="101600" y="321564"/>
                </a:lnTo>
                <a:lnTo>
                  <a:pt x="76200" y="309372"/>
                </a:lnTo>
                <a:lnTo>
                  <a:pt x="76200" y="310896"/>
                </a:lnTo>
                <a:lnTo>
                  <a:pt x="50800" y="298704"/>
                </a:lnTo>
                <a:lnTo>
                  <a:pt x="38100" y="286512"/>
                </a:lnTo>
                <a:lnTo>
                  <a:pt x="38100" y="288036"/>
                </a:lnTo>
                <a:lnTo>
                  <a:pt x="12700" y="263652"/>
                </a:lnTo>
                <a:lnTo>
                  <a:pt x="12700" y="265176"/>
                </a:lnTo>
                <a:lnTo>
                  <a:pt x="0" y="252984"/>
                </a:lnTo>
                <a:lnTo>
                  <a:pt x="0" y="269748"/>
                </a:lnTo>
                <a:lnTo>
                  <a:pt x="12700" y="283464"/>
                </a:lnTo>
                <a:lnTo>
                  <a:pt x="25400" y="295656"/>
                </a:lnTo>
                <a:lnTo>
                  <a:pt x="50800" y="307848"/>
                </a:lnTo>
                <a:lnTo>
                  <a:pt x="63500" y="320040"/>
                </a:lnTo>
                <a:lnTo>
                  <a:pt x="88900" y="330708"/>
                </a:lnTo>
                <a:lnTo>
                  <a:pt x="127000" y="341376"/>
                </a:lnTo>
                <a:lnTo>
                  <a:pt x="152400" y="352044"/>
                </a:lnTo>
                <a:lnTo>
                  <a:pt x="266700" y="384048"/>
                </a:lnTo>
                <a:lnTo>
                  <a:pt x="368300" y="402336"/>
                </a:lnTo>
                <a:lnTo>
                  <a:pt x="406400" y="411480"/>
                </a:lnTo>
                <a:lnTo>
                  <a:pt x="469900" y="419100"/>
                </a:lnTo>
                <a:lnTo>
                  <a:pt x="520700" y="426720"/>
                </a:lnTo>
                <a:lnTo>
                  <a:pt x="584200" y="434340"/>
                </a:lnTo>
                <a:lnTo>
                  <a:pt x="635000" y="441960"/>
                </a:lnTo>
                <a:lnTo>
                  <a:pt x="698500" y="448056"/>
                </a:lnTo>
                <a:lnTo>
                  <a:pt x="762000" y="455676"/>
                </a:lnTo>
                <a:lnTo>
                  <a:pt x="838200" y="460248"/>
                </a:lnTo>
                <a:lnTo>
                  <a:pt x="901700" y="466344"/>
                </a:lnTo>
                <a:lnTo>
                  <a:pt x="1054100" y="475488"/>
                </a:lnTo>
                <a:lnTo>
                  <a:pt x="1117600" y="478536"/>
                </a:lnTo>
                <a:lnTo>
                  <a:pt x="1193800" y="483108"/>
                </a:lnTo>
                <a:lnTo>
                  <a:pt x="1270000" y="484632"/>
                </a:lnTo>
                <a:lnTo>
                  <a:pt x="1435100" y="489204"/>
                </a:lnTo>
                <a:lnTo>
                  <a:pt x="1600200" y="490728"/>
                </a:lnTo>
                <a:lnTo>
                  <a:pt x="1765300" y="489204"/>
                </a:lnTo>
                <a:lnTo>
                  <a:pt x="1917700" y="484632"/>
                </a:lnTo>
                <a:lnTo>
                  <a:pt x="1993900" y="483108"/>
                </a:lnTo>
                <a:lnTo>
                  <a:pt x="2070100" y="478536"/>
                </a:lnTo>
                <a:lnTo>
                  <a:pt x="2146300" y="475488"/>
                </a:lnTo>
                <a:lnTo>
                  <a:pt x="2222500" y="470916"/>
                </a:lnTo>
                <a:lnTo>
                  <a:pt x="2286000" y="466344"/>
                </a:lnTo>
                <a:lnTo>
                  <a:pt x="2362200" y="460248"/>
                </a:lnTo>
                <a:lnTo>
                  <a:pt x="2425700" y="455676"/>
                </a:lnTo>
                <a:lnTo>
                  <a:pt x="2489200" y="448056"/>
                </a:lnTo>
                <a:lnTo>
                  <a:pt x="2552700" y="441960"/>
                </a:lnTo>
                <a:lnTo>
                  <a:pt x="2616200" y="434340"/>
                </a:lnTo>
                <a:lnTo>
                  <a:pt x="2667000" y="426720"/>
                </a:lnTo>
                <a:lnTo>
                  <a:pt x="2730500" y="419100"/>
                </a:lnTo>
                <a:lnTo>
                  <a:pt x="2781300" y="411480"/>
                </a:lnTo>
                <a:lnTo>
                  <a:pt x="2882900" y="393192"/>
                </a:lnTo>
                <a:lnTo>
                  <a:pt x="2921000" y="384048"/>
                </a:lnTo>
                <a:lnTo>
                  <a:pt x="2959100" y="373380"/>
                </a:lnTo>
                <a:lnTo>
                  <a:pt x="3009900" y="362712"/>
                </a:lnTo>
                <a:lnTo>
                  <a:pt x="3035300" y="352044"/>
                </a:lnTo>
                <a:lnTo>
                  <a:pt x="3073400" y="341376"/>
                </a:lnTo>
                <a:lnTo>
                  <a:pt x="3124200" y="320040"/>
                </a:lnTo>
                <a:lnTo>
                  <a:pt x="3149600" y="307848"/>
                </a:lnTo>
                <a:lnTo>
                  <a:pt x="3162300" y="295656"/>
                </a:lnTo>
                <a:lnTo>
                  <a:pt x="3187700" y="283464"/>
                </a:lnTo>
                <a:close/>
              </a:path>
              <a:path w="3200400" h="490855">
                <a:moveTo>
                  <a:pt x="3200400" y="257556"/>
                </a:moveTo>
                <a:lnTo>
                  <a:pt x="3200400" y="228600"/>
                </a:lnTo>
                <a:lnTo>
                  <a:pt x="3187700" y="214884"/>
                </a:lnTo>
                <a:lnTo>
                  <a:pt x="3187700" y="269748"/>
                </a:lnTo>
                <a:lnTo>
                  <a:pt x="3200400" y="257556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87043" y="1176019"/>
            <a:ext cx="1918335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spc="5" dirty="0">
                <a:solidFill>
                  <a:srgbClr val="FFFFFF"/>
                </a:solidFill>
                <a:latin typeface="Calibri"/>
                <a:cs typeface="Calibri"/>
              </a:rPr>
              <a:t>PERSONAS</a:t>
            </a:r>
            <a:r>
              <a:rPr sz="1300" b="1" spc="-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INVOLUCRADAS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8244" y="3653028"/>
            <a:ext cx="3957828" cy="26395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09447" y="1707895"/>
            <a:ext cx="9356725" cy="4497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 algn="just">
              <a:lnSpc>
                <a:spcPct val="102400"/>
              </a:lnSpc>
              <a:spcBef>
                <a:spcPts val="95"/>
              </a:spcBef>
            </a:pPr>
            <a:r>
              <a:rPr sz="1450" spc="10" dirty="0">
                <a:latin typeface="Calibri"/>
                <a:cs typeface="Calibri"/>
              </a:rPr>
              <a:t>Las personas </a:t>
            </a:r>
            <a:r>
              <a:rPr sz="1450" spc="5" dirty="0">
                <a:latin typeface="Calibri"/>
                <a:cs typeface="Calibri"/>
              </a:rPr>
              <a:t>involucradas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la organización </a:t>
            </a:r>
            <a:r>
              <a:rPr sz="1450" spc="15" dirty="0">
                <a:latin typeface="Calibri"/>
                <a:cs typeface="Calibri"/>
              </a:rPr>
              <a:t>de un </a:t>
            </a:r>
            <a:r>
              <a:rPr sz="1450" spc="5" dirty="0">
                <a:latin typeface="Calibri"/>
                <a:cs typeface="Calibri"/>
              </a:rPr>
              <a:t>evento </a:t>
            </a:r>
            <a:r>
              <a:rPr sz="1450" spc="20" dirty="0">
                <a:latin typeface="Calibri"/>
                <a:cs typeface="Calibri"/>
              </a:rPr>
              <a:t>pueden </a:t>
            </a:r>
            <a:r>
              <a:rPr sz="1450" spc="5" dirty="0">
                <a:latin typeface="Calibri"/>
                <a:cs typeface="Calibri"/>
              </a:rPr>
              <a:t>variar </a:t>
            </a:r>
            <a:r>
              <a:rPr sz="1450" spc="15" dirty="0">
                <a:latin typeface="Calibri"/>
                <a:cs typeface="Calibri"/>
              </a:rPr>
              <a:t>dependiendo de </a:t>
            </a:r>
            <a:r>
              <a:rPr sz="1450" spc="5" dirty="0">
                <a:latin typeface="Calibri"/>
                <a:cs typeface="Calibri"/>
              </a:rPr>
              <a:t>la naturaleza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alcance del  </a:t>
            </a:r>
            <a:r>
              <a:rPr sz="1450" spc="5" dirty="0">
                <a:latin typeface="Calibri"/>
                <a:cs typeface="Calibri"/>
              </a:rPr>
              <a:t>evento. </a:t>
            </a: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eventos internacionales </a:t>
            </a:r>
            <a:r>
              <a:rPr sz="1450" spc="10" dirty="0">
                <a:latin typeface="Calibri"/>
                <a:cs typeface="Calibri"/>
              </a:rPr>
              <a:t>suele </a:t>
            </a:r>
            <a:r>
              <a:rPr sz="1450" spc="15" dirty="0">
                <a:latin typeface="Calibri"/>
                <a:cs typeface="Calibri"/>
              </a:rPr>
              <a:t>haber una </a:t>
            </a:r>
            <a:r>
              <a:rPr sz="1450" spc="5" dirty="0">
                <a:latin typeface="Calibri"/>
                <a:cs typeface="Calibri"/>
              </a:rPr>
              <a:t>organización entre </a:t>
            </a:r>
            <a:r>
              <a:rPr sz="1450" spc="10" dirty="0">
                <a:latin typeface="Calibri"/>
                <a:cs typeface="Calibri"/>
              </a:rPr>
              <a:t>el país </a:t>
            </a:r>
            <a:r>
              <a:rPr sz="1450" spc="5" dirty="0">
                <a:latin typeface="Calibri"/>
                <a:cs typeface="Calibri"/>
              </a:rPr>
              <a:t>anfitrión, </a:t>
            </a:r>
            <a:r>
              <a:rPr sz="1450" spc="20" dirty="0">
                <a:latin typeface="Calibri"/>
                <a:cs typeface="Calibri"/>
              </a:rPr>
              <a:t>un </a:t>
            </a:r>
            <a:r>
              <a:rPr sz="1450" spc="5" dirty="0">
                <a:latin typeface="Calibri"/>
                <a:cs typeface="Calibri"/>
              </a:rPr>
              <a:t>organismo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spc="10" dirty="0">
                <a:latin typeface="Calibri"/>
                <a:cs typeface="Calibri"/>
              </a:rPr>
              <a:t>agencia  </a:t>
            </a:r>
            <a:r>
              <a:rPr sz="1450" spc="5" dirty="0">
                <a:latin typeface="Calibri"/>
                <a:cs typeface="Calibri"/>
              </a:rPr>
              <a:t>internacional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el apoyo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organizaciones </a:t>
            </a:r>
            <a:r>
              <a:rPr sz="1450" spc="10" dirty="0">
                <a:latin typeface="Calibri"/>
                <a:cs typeface="Calibri"/>
              </a:rPr>
              <a:t>externas </a:t>
            </a:r>
            <a:r>
              <a:rPr sz="1450" spc="5" dirty="0">
                <a:latin typeface="Calibri"/>
                <a:cs typeface="Calibri"/>
              </a:rPr>
              <a:t>tales </a:t>
            </a:r>
            <a:r>
              <a:rPr sz="1450" spc="10" dirty="0">
                <a:latin typeface="Calibri"/>
                <a:cs typeface="Calibri"/>
              </a:rPr>
              <a:t>como fundaciones, </a:t>
            </a:r>
            <a:r>
              <a:rPr sz="1450" spc="15" dirty="0">
                <a:latin typeface="Calibri"/>
                <a:cs typeface="Calibri"/>
              </a:rPr>
              <a:t>ONGs,</a:t>
            </a:r>
            <a:r>
              <a:rPr sz="1450" spc="8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empresas.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12700" marR="7620" algn="just">
              <a:lnSpc>
                <a:spcPct val="102299"/>
              </a:lnSpc>
            </a:pPr>
            <a:r>
              <a:rPr sz="1450" spc="10" dirty="0">
                <a:latin typeface="Calibri"/>
                <a:cs typeface="Calibri"/>
              </a:rPr>
              <a:t>Es común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10" dirty="0">
                <a:latin typeface="Calibri"/>
                <a:cs typeface="Calibri"/>
              </a:rPr>
              <a:t>dentro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las </a:t>
            </a:r>
            <a:r>
              <a:rPr sz="1450" spc="15" dirty="0">
                <a:latin typeface="Calibri"/>
                <a:cs typeface="Calibri"/>
              </a:rPr>
              <a:t>mismas </a:t>
            </a:r>
            <a:r>
              <a:rPr sz="1450" spc="10" dirty="0">
                <a:latin typeface="Calibri"/>
                <a:cs typeface="Calibri"/>
              </a:rPr>
              <a:t>entidades </a:t>
            </a:r>
            <a:r>
              <a:rPr sz="1450" dirty="0">
                <a:latin typeface="Calibri"/>
                <a:cs typeface="Calibri"/>
              </a:rPr>
              <a:t>exista </a:t>
            </a:r>
            <a:r>
              <a:rPr sz="1450" spc="10" dirty="0">
                <a:latin typeface="Calibri"/>
                <a:cs typeface="Calibri"/>
              </a:rPr>
              <a:t>división </a:t>
            </a:r>
            <a:r>
              <a:rPr sz="1450" spc="20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trabajo </a:t>
            </a:r>
            <a:r>
              <a:rPr sz="1450" spc="25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áreas </a:t>
            </a:r>
            <a:r>
              <a:rPr sz="1450" spc="5" dirty="0">
                <a:latin typeface="Calibri"/>
                <a:cs typeface="Calibri"/>
              </a:rPr>
              <a:t>tales </a:t>
            </a:r>
            <a:r>
              <a:rPr sz="1450" spc="10" dirty="0">
                <a:latin typeface="Calibri"/>
                <a:cs typeface="Calibri"/>
              </a:rPr>
              <a:t>como </a:t>
            </a:r>
            <a:r>
              <a:rPr sz="1450" dirty="0">
                <a:latin typeface="Calibri"/>
                <a:cs typeface="Calibri"/>
              </a:rPr>
              <a:t>protocolo, </a:t>
            </a:r>
            <a:r>
              <a:rPr sz="1450" spc="15" dirty="0">
                <a:latin typeface="Calibri"/>
                <a:cs typeface="Calibri"/>
              </a:rPr>
              <a:t>seguridad,  </a:t>
            </a:r>
            <a:r>
              <a:rPr sz="1450" spc="10" dirty="0">
                <a:latin typeface="Calibri"/>
                <a:cs typeface="Calibri"/>
              </a:rPr>
              <a:t>comunicaciones </a:t>
            </a:r>
            <a:r>
              <a:rPr sz="1450" spc="5" dirty="0">
                <a:latin typeface="Calibri"/>
                <a:cs typeface="Calibri"/>
              </a:rPr>
              <a:t>entre otras. </a:t>
            </a: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los </a:t>
            </a:r>
            <a:r>
              <a:rPr sz="1450" spc="10" dirty="0">
                <a:latin typeface="Calibri"/>
                <a:cs typeface="Calibri"/>
              </a:rPr>
              <a:t>últimos años </a:t>
            </a:r>
            <a:r>
              <a:rPr sz="1450" spc="15" dirty="0">
                <a:latin typeface="Calibri"/>
                <a:cs typeface="Calibri"/>
              </a:rPr>
              <a:t>ha habido un </a:t>
            </a:r>
            <a:r>
              <a:rPr sz="1450" spc="5" dirty="0">
                <a:latin typeface="Calibri"/>
                <a:cs typeface="Calibri"/>
              </a:rPr>
              <a:t>creciente </a:t>
            </a:r>
            <a:r>
              <a:rPr sz="1450" spc="15" dirty="0">
                <a:latin typeface="Calibri"/>
                <a:cs typeface="Calibri"/>
              </a:rPr>
              <a:t>aumento de la </a:t>
            </a:r>
            <a:r>
              <a:rPr sz="1450" spc="10" dirty="0">
                <a:latin typeface="Calibri"/>
                <a:cs typeface="Calibri"/>
              </a:rPr>
              <a:t>inclusión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personas con  discapacidad </a:t>
            </a:r>
            <a:r>
              <a:rPr sz="1450" spc="25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tales </a:t>
            </a:r>
            <a:r>
              <a:rPr sz="1450" spc="5" dirty="0">
                <a:latin typeface="Calibri"/>
                <a:cs typeface="Calibri"/>
              </a:rPr>
              <a:t>eventos.</a:t>
            </a:r>
            <a:r>
              <a:rPr sz="1450" spc="33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Sin embargo, </a:t>
            </a:r>
            <a:r>
              <a:rPr sz="1450" spc="15" dirty="0">
                <a:latin typeface="Calibri"/>
                <a:cs typeface="Calibri"/>
              </a:rPr>
              <a:t>a pesar de </a:t>
            </a:r>
            <a:r>
              <a:rPr sz="1450" spc="5" dirty="0">
                <a:latin typeface="Calibri"/>
                <a:cs typeface="Calibri"/>
              </a:rPr>
              <a:t>valiosos </a:t>
            </a:r>
            <a:r>
              <a:rPr sz="1450" spc="10" dirty="0">
                <a:latin typeface="Calibri"/>
                <a:cs typeface="Calibri"/>
              </a:rPr>
              <a:t>aportes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destacadas instituciones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expertos algunos  problemas </a:t>
            </a:r>
            <a:r>
              <a:rPr sz="1450" spc="15" dirty="0">
                <a:latin typeface="Calibri"/>
                <a:cs typeface="Calibri"/>
              </a:rPr>
              <a:t>han </a:t>
            </a:r>
            <a:r>
              <a:rPr sz="1450" spc="5" dirty="0">
                <a:latin typeface="Calibri"/>
                <a:cs typeface="Calibri"/>
              </a:rPr>
              <a:t>persistido. </a:t>
            </a:r>
            <a:r>
              <a:rPr sz="1450" spc="15" dirty="0">
                <a:latin typeface="Calibri"/>
                <a:cs typeface="Calibri"/>
              </a:rPr>
              <a:t>El </a:t>
            </a:r>
            <a:r>
              <a:rPr sz="1450" spc="10" dirty="0">
                <a:latin typeface="Calibri"/>
                <a:cs typeface="Calibri"/>
              </a:rPr>
              <a:t>problema </a:t>
            </a:r>
            <a:r>
              <a:rPr sz="1450" spc="15" dirty="0">
                <a:latin typeface="Calibri"/>
                <a:cs typeface="Calibri"/>
              </a:rPr>
              <a:t>se ha dado </a:t>
            </a:r>
            <a:r>
              <a:rPr sz="1450" spc="10" dirty="0">
                <a:latin typeface="Calibri"/>
                <a:cs typeface="Calibri"/>
              </a:rPr>
              <a:t>por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dirty="0">
                <a:latin typeface="Calibri"/>
                <a:cs typeface="Calibri"/>
              </a:rPr>
              <a:t>falta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dialogo entre </a:t>
            </a:r>
            <a:r>
              <a:rPr sz="1450" spc="10" dirty="0">
                <a:latin typeface="Calibri"/>
                <a:cs typeface="Calibri"/>
              </a:rPr>
              <a:t>equipos, estos equipos perciben metas</a:t>
            </a:r>
            <a:r>
              <a:rPr sz="1450" spc="130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y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150">
              <a:latin typeface="Times New Roman"/>
              <a:cs typeface="Times New Roman"/>
            </a:endParaRPr>
          </a:p>
          <a:p>
            <a:pPr marL="4050665" marR="6985" algn="just">
              <a:lnSpc>
                <a:spcPct val="102299"/>
              </a:lnSpc>
            </a:pPr>
            <a:r>
              <a:rPr sz="1450" spc="5" dirty="0">
                <a:latin typeface="Calibri"/>
                <a:cs typeface="Calibri"/>
              </a:rPr>
              <a:t>objetivos diversos, </a:t>
            </a:r>
            <a:r>
              <a:rPr sz="1450" spc="10" dirty="0">
                <a:latin typeface="Calibri"/>
                <a:cs typeface="Calibri"/>
              </a:rPr>
              <a:t>generándose </a:t>
            </a:r>
            <a:r>
              <a:rPr sz="1450" spc="5" dirty="0">
                <a:latin typeface="Calibri"/>
                <a:cs typeface="Calibri"/>
              </a:rPr>
              <a:t>conflictos artificiales. </a:t>
            </a:r>
            <a:r>
              <a:rPr sz="1450" spc="20" dirty="0">
                <a:latin typeface="Calibri"/>
                <a:cs typeface="Calibri"/>
              </a:rPr>
              <a:t>A </a:t>
            </a:r>
            <a:r>
              <a:rPr sz="1450" spc="10" dirty="0">
                <a:latin typeface="Calibri"/>
                <a:cs typeface="Calibri"/>
              </a:rPr>
              <a:t>menudo,  por experiencia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los </a:t>
            </a:r>
            <a:r>
              <a:rPr sz="1450" spc="5" dirty="0">
                <a:latin typeface="Calibri"/>
                <a:cs typeface="Calibri"/>
              </a:rPr>
              <a:t>autores, </a:t>
            </a:r>
            <a:r>
              <a:rPr sz="1450" spc="15" dirty="0">
                <a:latin typeface="Calibri"/>
                <a:cs typeface="Calibri"/>
              </a:rPr>
              <a:t>un </a:t>
            </a:r>
            <a:r>
              <a:rPr sz="1450" spc="10" dirty="0">
                <a:latin typeface="Calibri"/>
                <a:cs typeface="Calibri"/>
              </a:rPr>
              <a:t>conflicto </a:t>
            </a:r>
            <a:r>
              <a:rPr sz="1450" spc="15" dirty="0">
                <a:latin typeface="Calibri"/>
                <a:cs typeface="Calibri"/>
              </a:rPr>
              <a:t>se ha dado </a:t>
            </a:r>
            <a:r>
              <a:rPr sz="1450" spc="5" dirty="0">
                <a:latin typeface="Calibri"/>
                <a:cs typeface="Calibri"/>
              </a:rPr>
              <a:t>con </a:t>
            </a:r>
            <a:r>
              <a:rPr sz="1450" spc="15" dirty="0">
                <a:latin typeface="Calibri"/>
                <a:cs typeface="Calibri"/>
              </a:rPr>
              <a:t>equipos  de </a:t>
            </a:r>
            <a:r>
              <a:rPr sz="1450" spc="5" dirty="0">
                <a:latin typeface="Calibri"/>
                <a:cs typeface="Calibri"/>
              </a:rPr>
              <a:t>protocolo</a:t>
            </a:r>
            <a:r>
              <a:rPr sz="1450" spc="33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que a </a:t>
            </a:r>
            <a:r>
              <a:rPr sz="1450" spc="10" dirty="0">
                <a:latin typeface="Calibri"/>
                <a:cs typeface="Calibri"/>
              </a:rPr>
              <a:t>ultima </a:t>
            </a:r>
            <a:r>
              <a:rPr sz="1450" spc="5" dirty="0">
                <a:latin typeface="Calibri"/>
                <a:cs typeface="Calibri"/>
              </a:rPr>
              <a:t>hora  </a:t>
            </a:r>
            <a:r>
              <a:rPr sz="1450" spc="15" dirty="0">
                <a:latin typeface="Calibri"/>
                <a:cs typeface="Calibri"/>
              </a:rPr>
              <a:t>han </a:t>
            </a:r>
            <a:r>
              <a:rPr sz="1450" spc="10" dirty="0">
                <a:latin typeface="Calibri"/>
                <a:cs typeface="Calibri"/>
              </a:rPr>
              <a:t>aumentado </a:t>
            </a:r>
            <a:r>
              <a:rPr sz="1450" spc="15" dirty="0">
                <a:latin typeface="Calibri"/>
                <a:cs typeface="Calibri"/>
              </a:rPr>
              <a:t>la </a:t>
            </a:r>
            <a:r>
              <a:rPr sz="1450" spc="5" dirty="0">
                <a:latin typeface="Calibri"/>
                <a:cs typeface="Calibri"/>
              </a:rPr>
              <a:t>altura  </a:t>
            </a:r>
            <a:r>
              <a:rPr sz="1450" spc="15" dirty="0">
                <a:latin typeface="Calibri"/>
                <a:cs typeface="Calibri"/>
              </a:rPr>
              <a:t>de  </a:t>
            </a:r>
            <a:r>
              <a:rPr sz="1450" spc="10" dirty="0">
                <a:latin typeface="Calibri"/>
                <a:cs typeface="Calibri"/>
              </a:rPr>
              <a:t>escenarios </a:t>
            </a:r>
            <a:r>
              <a:rPr sz="1450" spc="15" dirty="0">
                <a:latin typeface="Calibri"/>
                <a:cs typeface="Calibri"/>
              </a:rPr>
              <a:t>anulando </a:t>
            </a:r>
            <a:r>
              <a:rPr sz="1450" spc="10" dirty="0">
                <a:latin typeface="Calibri"/>
                <a:cs typeface="Calibri"/>
              </a:rPr>
              <a:t>las medidas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accesibilidad </a:t>
            </a:r>
            <a:r>
              <a:rPr sz="1450" spc="5" dirty="0">
                <a:latin typeface="Calibri"/>
                <a:cs typeface="Calibri"/>
              </a:rPr>
              <a:t>para </a:t>
            </a:r>
            <a:r>
              <a:rPr sz="1450" spc="10" dirty="0">
                <a:latin typeface="Calibri"/>
                <a:cs typeface="Calibri"/>
              </a:rPr>
              <a:t>usuarios </a:t>
            </a:r>
            <a:r>
              <a:rPr sz="1450" spc="15" dirty="0">
                <a:latin typeface="Calibri"/>
                <a:cs typeface="Calibri"/>
              </a:rPr>
              <a:t>de  </a:t>
            </a:r>
            <a:r>
              <a:rPr sz="1450" spc="5" dirty="0">
                <a:latin typeface="Calibri"/>
                <a:cs typeface="Calibri"/>
              </a:rPr>
              <a:t>sillas </a:t>
            </a:r>
            <a:r>
              <a:rPr sz="1450" spc="15" dirty="0">
                <a:latin typeface="Calibri"/>
                <a:cs typeface="Calibri"/>
              </a:rPr>
              <a:t>de ruedas- </a:t>
            </a:r>
            <a:r>
              <a:rPr sz="1450" spc="10" dirty="0">
                <a:latin typeface="Calibri"/>
                <a:cs typeface="Calibri"/>
              </a:rPr>
              <a:t>por </a:t>
            </a:r>
            <a:r>
              <a:rPr sz="1450" spc="5" dirty="0">
                <a:latin typeface="Calibri"/>
                <a:cs typeface="Calibri"/>
              </a:rPr>
              <a:t>gradiente </a:t>
            </a:r>
            <a:r>
              <a:rPr sz="1450" spc="15" dirty="0">
                <a:latin typeface="Calibri"/>
                <a:cs typeface="Calibri"/>
              </a:rPr>
              <a:t>de la </a:t>
            </a:r>
            <a:r>
              <a:rPr sz="1450" spc="10" dirty="0">
                <a:latin typeface="Calibri"/>
                <a:cs typeface="Calibri"/>
              </a:rPr>
              <a:t>rampa-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para </a:t>
            </a:r>
            <a:r>
              <a:rPr sz="1450" spc="10" dirty="0">
                <a:latin typeface="Calibri"/>
                <a:cs typeface="Calibri"/>
              </a:rPr>
              <a:t>personas </a:t>
            </a:r>
            <a:r>
              <a:rPr sz="1450" spc="5" dirty="0">
                <a:latin typeface="Calibri"/>
                <a:cs typeface="Calibri"/>
              </a:rPr>
              <a:t>sordas </a:t>
            </a:r>
            <a:r>
              <a:rPr sz="1450" spc="10" dirty="0">
                <a:latin typeface="Calibri"/>
                <a:cs typeface="Calibri"/>
              </a:rPr>
              <a:t>al  dejar </a:t>
            </a:r>
            <a:r>
              <a:rPr sz="1450" spc="5" dirty="0">
                <a:latin typeface="Calibri"/>
                <a:cs typeface="Calibri"/>
              </a:rPr>
              <a:t>fuera </a:t>
            </a:r>
            <a:r>
              <a:rPr sz="1450" spc="15" dirty="0">
                <a:latin typeface="Calibri"/>
                <a:cs typeface="Calibri"/>
              </a:rPr>
              <a:t>de su </a:t>
            </a:r>
            <a:r>
              <a:rPr sz="1450" spc="10" dirty="0">
                <a:latin typeface="Calibri"/>
                <a:cs typeface="Calibri"/>
              </a:rPr>
              <a:t>campo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visión 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spc="5" dirty="0">
                <a:latin typeface="Calibri"/>
                <a:cs typeface="Calibri"/>
              </a:rPr>
              <a:t>los intérpretes </a:t>
            </a:r>
            <a:r>
              <a:rPr sz="1450" spc="15" dirty="0">
                <a:latin typeface="Calibri"/>
                <a:cs typeface="Calibri"/>
              </a:rPr>
              <a:t>de señas.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4050665" marR="5080" algn="just">
              <a:lnSpc>
                <a:spcPct val="102499"/>
              </a:lnSpc>
            </a:pPr>
            <a:r>
              <a:rPr sz="1450" spc="15" dirty="0">
                <a:latin typeface="Calibri"/>
                <a:cs typeface="Calibri"/>
              </a:rPr>
              <a:t>El </a:t>
            </a:r>
            <a:r>
              <a:rPr sz="1450" spc="5" dirty="0">
                <a:latin typeface="Calibri"/>
                <a:cs typeface="Calibri"/>
              </a:rPr>
              <a:t>dialogo </a:t>
            </a:r>
            <a:r>
              <a:rPr sz="1450" spc="10" dirty="0">
                <a:latin typeface="Calibri"/>
                <a:cs typeface="Calibri"/>
              </a:rPr>
              <a:t>honesto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fraterno </a:t>
            </a:r>
            <a:r>
              <a:rPr sz="1450" spc="15" dirty="0">
                <a:latin typeface="Calibri"/>
                <a:cs typeface="Calibri"/>
              </a:rPr>
              <a:t>es </a:t>
            </a:r>
            <a:r>
              <a:rPr sz="1450" spc="10" dirty="0">
                <a:latin typeface="Calibri"/>
                <a:cs typeface="Calibri"/>
              </a:rPr>
              <a:t>el encuentro </a:t>
            </a:r>
            <a:r>
              <a:rPr sz="1450" spc="5" dirty="0">
                <a:latin typeface="Calibri"/>
                <a:cs typeface="Calibri"/>
              </a:rPr>
              <a:t>entre </a:t>
            </a:r>
            <a:r>
              <a:rPr sz="1450" spc="10" dirty="0">
                <a:latin typeface="Calibri"/>
                <a:cs typeface="Calibri"/>
              </a:rPr>
              <a:t>seres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10" dirty="0">
                <a:latin typeface="Calibri"/>
                <a:cs typeface="Calibri"/>
              </a:rPr>
              <a:t>se  </a:t>
            </a:r>
            <a:r>
              <a:rPr sz="1450" spc="5" dirty="0">
                <a:latin typeface="Calibri"/>
                <a:cs typeface="Calibri"/>
              </a:rPr>
              <a:t>respetan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colaboran.</a:t>
            </a:r>
            <a:r>
              <a:rPr sz="1450" spc="33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ahí </a:t>
            </a:r>
            <a:r>
              <a:rPr sz="1450" spc="5" dirty="0">
                <a:latin typeface="Calibri"/>
                <a:cs typeface="Calibri"/>
              </a:rPr>
              <a:t>surge  la  </a:t>
            </a:r>
            <a:r>
              <a:rPr sz="1450" spc="10" dirty="0">
                <a:latin typeface="Calibri"/>
                <a:cs typeface="Calibri"/>
              </a:rPr>
              <a:t>necesidad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cumplir </a:t>
            </a:r>
            <a:r>
              <a:rPr sz="1450" spc="15" dirty="0">
                <a:latin typeface="Calibri"/>
                <a:cs typeface="Calibri"/>
              </a:rPr>
              <a:t>y  </a:t>
            </a:r>
            <a:r>
              <a:rPr sz="1450" spc="5" dirty="0">
                <a:latin typeface="Calibri"/>
                <a:cs typeface="Calibri"/>
              </a:rPr>
              <a:t>satisfacer las </a:t>
            </a:r>
            <a:r>
              <a:rPr sz="1450" spc="10" dirty="0">
                <a:latin typeface="Calibri"/>
                <a:cs typeface="Calibri"/>
              </a:rPr>
              <a:t>necesidades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todas </a:t>
            </a:r>
            <a:r>
              <a:rPr sz="1450" spc="5" dirty="0">
                <a:latin typeface="Calibri"/>
                <a:cs typeface="Calibri"/>
              </a:rPr>
              <a:t>las </a:t>
            </a:r>
            <a:r>
              <a:rPr sz="1450" spc="10" dirty="0">
                <a:latin typeface="Calibri"/>
                <a:cs typeface="Calibri"/>
              </a:rPr>
              <a:t>partes </a:t>
            </a:r>
            <a:r>
              <a:rPr sz="1450" spc="5" dirty="0">
                <a:latin typeface="Calibri"/>
                <a:cs typeface="Calibri"/>
              </a:rPr>
              <a:t>involucradas, </a:t>
            </a:r>
            <a:r>
              <a:rPr sz="1450" spc="10" dirty="0">
                <a:latin typeface="Calibri"/>
                <a:cs typeface="Calibri"/>
              </a:rPr>
              <a:t>del  </a:t>
            </a:r>
            <a:r>
              <a:rPr sz="1450" spc="5" dirty="0">
                <a:latin typeface="Calibri"/>
                <a:cs typeface="Calibri"/>
              </a:rPr>
              <a:t>dialogo surge la</a:t>
            </a:r>
            <a:r>
              <a:rPr sz="1450" spc="4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inclusión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90219" y="6324089"/>
            <a:ext cx="3886835" cy="377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0"/>
              </a:spcBef>
            </a:pPr>
            <a:r>
              <a:rPr sz="1150" b="1" spc="-5" dirty="0">
                <a:latin typeface="Calibri"/>
                <a:cs typeface="Calibri"/>
              </a:rPr>
              <a:t>Foto: </a:t>
            </a:r>
            <a:r>
              <a:rPr sz="1150" b="1" dirty="0">
                <a:latin typeface="Calibri"/>
                <a:cs typeface="Calibri"/>
              </a:rPr>
              <a:t>participación </a:t>
            </a:r>
            <a:r>
              <a:rPr sz="1150" b="1" spc="-5" dirty="0">
                <a:latin typeface="Calibri"/>
                <a:cs typeface="Calibri"/>
              </a:rPr>
              <a:t>personas </a:t>
            </a:r>
            <a:r>
              <a:rPr sz="1150" b="1" dirty="0">
                <a:latin typeface="Calibri"/>
                <a:cs typeface="Calibri"/>
              </a:rPr>
              <a:t>con </a:t>
            </a:r>
            <a:r>
              <a:rPr sz="1150" b="1" spc="-5" dirty="0">
                <a:latin typeface="Calibri"/>
                <a:cs typeface="Calibri"/>
              </a:rPr>
              <a:t>discapacidad en </a:t>
            </a:r>
            <a:r>
              <a:rPr sz="1150" b="1" dirty="0">
                <a:latin typeface="Calibri"/>
                <a:cs typeface="Calibri"/>
              </a:rPr>
              <a:t>la </a:t>
            </a:r>
            <a:r>
              <a:rPr sz="1150" b="1" spc="-5" dirty="0">
                <a:latin typeface="Calibri"/>
                <a:cs typeface="Calibri"/>
              </a:rPr>
              <a:t>Declaración  </a:t>
            </a:r>
            <a:r>
              <a:rPr sz="1150" b="1" dirty="0">
                <a:latin typeface="Calibri"/>
                <a:cs typeface="Calibri"/>
              </a:rPr>
              <a:t>de </a:t>
            </a:r>
            <a:r>
              <a:rPr sz="1150" b="1" spc="-5" dirty="0">
                <a:latin typeface="Calibri"/>
                <a:cs typeface="Calibri"/>
              </a:rPr>
              <a:t>Daca. Crédito </a:t>
            </a:r>
            <a:r>
              <a:rPr sz="1150" b="1" spc="-10" dirty="0">
                <a:latin typeface="Calibri"/>
                <a:cs typeface="Calibri"/>
              </a:rPr>
              <a:t>foto Loreto</a:t>
            </a:r>
            <a:r>
              <a:rPr sz="1150" b="1" spc="10" dirty="0">
                <a:latin typeface="Calibri"/>
                <a:cs typeface="Calibri"/>
              </a:rPr>
              <a:t> </a:t>
            </a:r>
            <a:r>
              <a:rPr sz="1150" b="1" spc="-5" dirty="0">
                <a:latin typeface="Calibri"/>
                <a:cs typeface="Calibri"/>
              </a:rPr>
              <a:t>Brossard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719560" y="6464297"/>
            <a:ext cx="21780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322421" y="1224629"/>
          <a:ext cx="9286240" cy="203453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25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00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607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315">
                <a:tc gridSpan="4">
                  <a:txBody>
                    <a:bodyPr/>
                    <a:lstStyle/>
                    <a:p>
                      <a:pPr marL="54610">
                        <a:lnSpc>
                          <a:spcPts val="1705"/>
                        </a:lnSpc>
                      </a:pPr>
                      <a:r>
                        <a:rPr sz="14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PARTICIPACIÓN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PERSONAS </a:t>
                      </a:r>
                      <a:r>
                        <a:rPr sz="145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DISCAPACIDAD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 LA</a:t>
                      </a:r>
                      <a:r>
                        <a:rPr sz="1450" b="1" spc="-114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ORGANIZACIÓN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3107">
                <a:tc>
                  <a:txBody>
                    <a:bodyPr/>
                    <a:lstStyle/>
                    <a:p>
                      <a:pPr marL="97155">
                        <a:lnSpc>
                          <a:spcPts val="1705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b="1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b="1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-10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9183">
                <a:tc>
                  <a:txBody>
                    <a:bodyPr/>
                    <a:lstStyle/>
                    <a:p>
                      <a:pPr marL="5461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organización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evento,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participa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menos una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4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marL="5461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revisión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terreno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las instalaciones,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participa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menos una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</a:t>
                      </a:r>
                      <a:r>
                        <a:rPr sz="14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discapacidad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marL="54610">
                        <a:lnSpc>
                          <a:spcPts val="1705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adaptación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formatos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accesibles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documentos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inscripción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participa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lo</a:t>
                      </a:r>
                      <a:r>
                        <a:rPr sz="145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menos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una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3907534" y="4232146"/>
            <a:ext cx="48260" cy="1892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38327" y="3483864"/>
            <a:ext cx="1872995" cy="2569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832860" y="3483864"/>
            <a:ext cx="5765800" cy="2362200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30480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240"/>
              </a:spcBef>
            </a:pP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IMPORTANTE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RECORDAR: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74295" marR="67945" algn="just">
              <a:lnSpc>
                <a:spcPct val="102400"/>
              </a:lnSpc>
            </a:pP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Contar con la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participación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discapacidad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facilita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detectar 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errores</a:t>
            </a:r>
            <a:r>
              <a:rPr sz="1450" spc="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accesibilidad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y en la cadena 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accesibilidad. La  participación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discapacidad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es un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derecho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y enriquece a 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 organización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un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evento.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Es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importante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sea una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participación 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real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significativa.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550">
              <a:latin typeface="Times New Roman"/>
              <a:cs typeface="Times New Roman"/>
            </a:endParaRPr>
          </a:p>
          <a:p>
            <a:pPr marL="74295" marR="69215" algn="just">
              <a:lnSpc>
                <a:spcPct val="102099"/>
              </a:lnSpc>
            </a:pP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continuación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se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ofrece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un check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list sobre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participación 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personas 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discapacidad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organización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50" spc="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eventos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00303" y="6069581"/>
            <a:ext cx="330962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Calibri"/>
                <a:cs typeface="Calibri"/>
              </a:rPr>
              <a:t>Barrera </a:t>
            </a:r>
            <a:r>
              <a:rPr sz="1000" spc="-5" dirty="0">
                <a:latin typeface="Calibri"/>
                <a:cs typeface="Calibri"/>
              </a:rPr>
              <a:t>de </a:t>
            </a:r>
            <a:r>
              <a:rPr sz="1000" spc="-10" dirty="0">
                <a:latin typeface="Calibri"/>
                <a:cs typeface="Calibri"/>
              </a:rPr>
              <a:t>accesibilidad </a:t>
            </a:r>
            <a:r>
              <a:rPr sz="1000" spc="-5" dirty="0">
                <a:latin typeface="Calibri"/>
                <a:cs typeface="Calibri"/>
              </a:rPr>
              <a:t>en Cancún. </a:t>
            </a:r>
            <a:r>
              <a:rPr sz="1000" spc="-10" dirty="0">
                <a:latin typeface="Calibri"/>
                <a:cs typeface="Calibri"/>
              </a:rPr>
              <a:t>Crédito </a:t>
            </a:r>
            <a:r>
              <a:rPr sz="1000" spc="-15" dirty="0">
                <a:latin typeface="Calibri"/>
                <a:cs typeface="Calibri"/>
              </a:rPr>
              <a:t>foto </a:t>
            </a:r>
            <a:r>
              <a:rPr sz="1000" spc="-10" dirty="0">
                <a:latin typeface="Calibri"/>
                <a:cs typeface="Calibri"/>
              </a:rPr>
              <a:t>Loreto</a:t>
            </a:r>
            <a:r>
              <a:rPr sz="1000" spc="-85" dirty="0">
                <a:latin typeface="Calibri"/>
                <a:cs typeface="Calibri"/>
              </a:rPr>
              <a:t> </a:t>
            </a:r>
            <a:r>
              <a:rPr sz="1000" spc="-10" dirty="0">
                <a:latin typeface="Calibri"/>
                <a:cs typeface="Calibri"/>
              </a:rPr>
              <a:t>Brossard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9719560" y="6464297"/>
            <a:ext cx="21780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13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313432" y="3483864"/>
            <a:ext cx="1418843" cy="256946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80689" y="1178909"/>
          <a:ext cx="9540875" cy="2308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7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56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315">
                <a:tc gridSpan="4"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CAPACITACIÓN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PERSONAS</a:t>
                      </a:r>
                      <a:r>
                        <a:rPr sz="1450" b="1" spc="-4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INVOLUCRADAS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marL="98425">
                        <a:lnSpc>
                          <a:spcPts val="172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b="1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-10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775"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Equipo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organizador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capacitado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gestión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eventos</a:t>
                      </a:r>
                      <a:r>
                        <a:rPr sz="14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inclusivos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251"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Equipo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atención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público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encuentra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capacitado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asistencia básica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personas</a:t>
                      </a:r>
                      <a:r>
                        <a:rPr sz="14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discapacidad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215"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menos un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miembro por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turno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del equipo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atención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público (informaciones)</a:t>
                      </a:r>
                      <a:r>
                        <a:rPr sz="14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se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encuentra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capacitado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lengua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señas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400811" y="3608832"/>
            <a:ext cx="4546091" cy="25542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050535" y="3608832"/>
            <a:ext cx="4547615" cy="25542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12139" y="6240269"/>
            <a:ext cx="8133080" cy="3778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0899"/>
              </a:lnSpc>
              <a:spcBef>
                <a:spcPts val="90"/>
              </a:spcBef>
            </a:pPr>
            <a:r>
              <a:rPr sz="1150" b="1" spc="-5" dirty="0">
                <a:latin typeface="Calibri"/>
                <a:cs typeface="Calibri"/>
              </a:rPr>
              <a:t>Fotos: </a:t>
            </a:r>
            <a:r>
              <a:rPr sz="1150" b="1" dirty="0">
                <a:latin typeface="Calibri"/>
                <a:cs typeface="Calibri"/>
              </a:rPr>
              <a:t>funcionarios de la Municipalidad de </a:t>
            </a:r>
            <a:r>
              <a:rPr sz="1150" b="1" spc="-5" dirty="0">
                <a:latin typeface="Calibri"/>
                <a:cs typeface="Calibri"/>
              </a:rPr>
              <a:t>Peñalolén, </a:t>
            </a:r>
            <a:r>
              <a:rPr sz="1150" b="1" dirty="0">
                <a:latin typeface="Calibri"/>
                <a:cs typeface="Calibri"/>
              </a:rPr>
              <a:t>Chile, </a:t>
            </a:r>
            <a:r>
              <a:rPr sz="1150" b="1" spc="-5" dirty="0">
                <a:latin typeface="Calibri"/>
                <a:cs typeface="Calibri"/>
              </a:rPr>
              <a:t>capacitándose en Gestión </a:t>
            </a:r>
            <a:r>
              <a:rPr sz="1150" b="1" dirty="0">
                <a:latin typeface="Calibri"/>
                <a:cs typeface="Calibri"/>
              </a:rPr>
              <a:t>Inclusiva del </a:t>
            </a:r>
            <a:r>
              <a:rPr sz="1150" b="1" spc="-5" dirty="0">
                <a:latin typeface="Calibri"/>
                <a:cs typeface="Calibri"/>
              </a:rPr>
              <a:t>Riesgo </a:t>
            </a:r>
            <a:r>
              <a:rPr sz="1150" b="1" dirty="0">
                <a:latin typeface="Calibri"/>
                <a:cs typeface="Calibri"/>
              </a:rPr>
              <a:t>por </a:t>
            </a:r>
            <a:r>
              <a:rPr sz="1150" b="1" spc="-5" dirty="0">
                <a:latin typeface="Calibri"/>
                <a:cs typeface="Calibri"/>
              </a:rPr>
              <a:t>ONG Inclusiva. Crédito  </a:t>
            </a:r>
            <a:r>
              <a:rPr sz="1150" b="1" spc="-10" dirty="0">
                <a:latin typeface="Calibri"/>
                <a:cs typeface="Calibri"/>
              </a:rPr>
              <a:t>foto Loreto</a:t>
            </a:r>
            <a:r>
              <a:rPr sz="1150" b="1" spc="-5" dirty="0">
                <a:latin typeface="Calibri"/>
                <a:cs typeface="Calibri"/>
              </a:rPr>
              <a:t> Brossard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9719560" y="6464297"/>
            <a:ext cx="21780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14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80689" y="1178909"/>
          <a:ext cx="9540875" cy="23088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64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177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51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315">
                <a:tc gridSpan="4"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PERSONAS </a:t>
                      </a:r>
                      <a:r>
                        <a:rPr sz="1450" b="1" spc="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DISCAPACIDAD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 </a:t>
                      </a: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ASISTENTES</a:t>
                      </a:r>
                      <a:r>
                        <a:rPr sz="1450" b="1" spc="-10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PERSONALES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marL="98425">
                        <a:lnSpc>
                          <a:spcPts val="172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b="1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b="1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-10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775"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entrega credenciales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asistir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eventos tanto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 junto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450" spc="1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su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asistente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(facilitador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autonomía)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92251"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caso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evacuación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mantiene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juntos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 junto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su</a:t>
                      </a:r>
                      <a:r>
                        <a:rPr sz="145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asistente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personal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85215"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procuran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baños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familiares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(uni sex)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que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que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tienen</a:t>
                      </a:r>
                      <a:r>
                        <a:rPr sz="145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asistente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personal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distinto sexo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puedan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hacer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uso 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servicios</a:t>
                      </a:r>
                      <a:r>
                        <a:rPr sz="1450" spc="-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higiénicos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8788" y="3921252"/>
            <a:ext cx="1400555" cy="23865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609344" y="3921252"/>
            <a:ext cx="8187055" cy="2362200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29209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229"/>
              </a:spcBef>
            </a:pP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IMPORTANTE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RECORDAR: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Times New Roman"/>
              <a:cs typeface="Times New Roman"/>
            </a:endParaRPr>
          </a:p>
          <a:p>
            <a:pPr marL="74295" marR="69215" algn="just">
              <a:lnSpc>
                <a:spcPct val="102400"/>
              </a:lnSpc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Muchas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personas discapacidad requieren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facilitadores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autonomía.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Es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importante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entender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450" spc="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autonomía,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seguridad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y la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dignidad 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discapacidad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requieren facilitadores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de  autonomía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pasa por que se den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condiciones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permitan ejercer dicho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rol.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facilitadores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autonomía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son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personas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pueden haber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sido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contratados para apoyar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 con discapacidad,  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ejercen dicho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rol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vínculo</a:t>
            </a:r>
            <a:r>
              <a:rPr sz="1450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personal.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550">
              <a:latin typeface="Times New Roman"/>
              <a:cs typeface="Times New Roman"/>
            </a:endParaRPr>
          </a:p>
          <a:p>
            <a:pPr marL="74295" algn="just">
              <a:lnSpc>
                <a:spcPct val="100000"/>
              </a:lnSpc>
              <a:spcBef>
                <a:spcPts val="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Se deben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tomar todas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medidas necesarias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apoyar la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labor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facilitadores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50" spc="20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autonomía.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15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1252" y="1153668"/>
            <a:ext cx="2400300" cy="617220"/>
          </a:xfrm>
          <a:custGeom>
            <a:avLst/>
            <a:gdLst/>
            <a:ahLst/>
            <a:cxnLst/>
            <a:rect l="l" t="t" r="r" b="b"/>
            <a:pathLst>
              <a:path w="2400300" h="617219">
                <a:moveTo>
                  <a:pt x="2400300" y="309372"/>
                </a:moveTo>
                <a:lnTo>
                  <a:pt x="2391612" y="272011"/>
                </a:lnTo>
                <a:lnTo>
                  <a:pt x="2366220" y="235964"/>
                </a:lnTo>
                <a:lnTo>
                  <a:pt x="2325132" y="201492"/>
                </a:lnTo>
                <a:lnTo>
                  <a:pt x="2269355" y="168853"/>
                </a:lnTo>
                <a:lnTo>
                  <a:pt x="2199895" y="138308"/>
                </a:lnTo>
                <a:lnTo>
                  <a:pt x="2160349" y="123903"/>
                </a:lnTo>
                <a:lnTo>
                  <a:pt x="2117760" y="110118"/>
                </a:lnTo>
                <a:lnTo>
                  <a:pt x="2072254" y="96988"/>
                </a:lnTo>
                <a:lnTo>
                  <a:pt x="2023957" y="84543"/>
                </a:lnTo>
                <a:lnTo>
                  <a:pt x="1972994" y="72817"/>
                </a:lnTo>
                <a:lnTo>
                  <a:pt x="1919493" y="61842"/>
                </a:lnTo>
                <a:lnTo>
                  <a:pt x="1863578" y="51651"/>
                </a:lnTo>
                <a:lnTo>
                  <a:pt x="1805375" y="42276"/>
                </a:lnTo>
                <a:lnTo>
                  <a:pt x="1745011" y="33750"/>
                </a:lnTo>
                <a:lnTo>
                  <a:pt x="1682611" y="26106"/>
                </a:lnTo>
                <a:lnTo>
                  <a:pt x="1618301" y="19375"/>
                </a:lnTo>
                <a:lnTo>
                  <a:pt x="1552208" y="13590"/>
                </a:lnTo>
                <a:lnTo>
                  <a:pt x="1484456" y="8784"/>
                </a:lnTo>
                <a:lnTo>
                  <a:pt x="1415173" y="4990"/>
                </a:lnTo>
                <a:lnTo>
                  <a:pt x="1344483" y="2239"/>
                </a:lnTo>
                <a:lnTo>
                  <a:pt x="1272512" y="565"/>
                </a:lnTo>
                <a:lnTo>
                  <a:pt x="1199388" y="0"/>
                </a:lnTo>
                <a:lnTo>
                  <a:pt x="1126426" y="565"/>
                </a:lnTo>
                <a:lnTo>
                  <a:pt x="1054607" y="2239"/>
                </a:lnTo>
                <a:lnTo>
                  <a:pt x="984056" y="4990"/>
                </a:lnTo>
                <a:lnTo>
                  <a:pt x="914901" y="8784"/>
                </a:lnTo>
                <a:lnTo>
                  <a:pt x="847267" y="13590"/>
                </a:lnTo>
                <a:lnTo>
                  <a:pt x="781281" y="19375"/>
                </a:lnTo>
                <a:lnTo>
                  <a:pt x="717069" y="26106"/>
                </a:lnTo>
                <a:lnTo>
                  <a:pt x="654757" y="33750"/>
                </a:lnTo>
                <a:lnTo>
                  <a:pt x="594472" y="42276"/>
                </a:lnTo>
                <a:lnTo>
                  <a:pt x="536341" y="51651"/>
                </a:lnTo>
                <a:lnTo>
                  <a:pt x="480489" y="61842"/>
                </a:lnTo>
                <a:lnTo>
                  <a:pt x="427044" y="72817"/>
                </a:lnTo>
                <a:lnTo>
                  <a:pt x="376130" y="84543"/>
                </a:lnTo>
                <a:lnTo>
                  <a:pt x="327875" y="96988"/>
                </a:lnTo>
                <a:lnTo>
                  <a:pt x="282406" y="110118"/>
                </a:lnTo>
                <a:lnTo>
                  <a:pt x="239847" y="123903"/>
                </a:lnTo>
                <a:lnTo>
                  <a:pt x="200327" y="138308"/>
                </a:lnTo>
                <a:lnTo>
                  <a:pt x="163971" y="153303"/>
                </a:lnTo>
                <a:lnTo>
                  <a:pt x="101256" y="184927"/>
                </a:lnTo>
                <a:lnTo>
                  <a:pt x="52714" y="218515"/>
                </a:lnTo>
                <a:lnTo>
                  <a:pt x="19356" y="253807"/>
                </a:lnTo>
                <a:lnTo>
                  <a:pt x="2192" y="290543"/>
                </a:lnTo>
                <a:lnTo>
                  <a:pt x="0" y="309372"/>
                </a:lnTo>
                <a:lnTo>
                  <a:pt x="2192" y="328037"/>
                </a:lnTo>
                <a:lnTo>
                  <a:pt x="19356" y="364482"/>
                </a:lnTo>
                <a:lnTo>
                  <a:pt x="52714" y="399529"/>
                </a:lnTo>
                <a:lnTo>
                  <a:pt x="101256" y="432912"/>
                </a:lnTo>
                <a:lnTo>
                  <a:pt x="163971" y="464368"/>
                </a:lnTo>
                <a:lnTo>
                  <a:pt x="200327" y="479291"/>
                </a:lnTo>
                <a:lnTo>
                  <a:pt x="239847" y="493633"/>
                </a:lnTo>
                <a:lnTo>
                  <a:pt x="282406" y="507362"/>
                </a:lnTo>
                <a:lnTo>
                  <a:pt x="327875" y="520444"/>
                </a:lnTo>
                <a:lnTo>
                  <a:pt x="376130" y="532846"/>
                </a:lnTo>
                <a:lnTo>
                  <a:pt x="427044" y="544536"/>
                </a:lnTo>
                <a:lnTo>
                  <a:pt x="480489" y="555480"/>
                </a:lnTo>
                <a:lnTo>
                  <a:pt x="536341" y="565645"/>
                </a:lnTo>
                <a:lnTo>
                  <a:pt x="594472" y="574999"/>
                </a:lnTo>
                <a:lnTo>
                  <a:pt x="654757" y="583508"/>
                </a:lnTo>
                <a:lnTo>
                  <a:pt x="717069" y="591140"/>
                </a:lnTo>
                <a:lnTo>
                  <a:pt x="781281" y="597861"/>
                </a:lnTo>
                <a:lnTo>
                  <a:pt x="847267" y="603639"/>
                </a:lnTo>
                <a:lnTo>
                  <a:pt x="914901" y="608440"/>
                </a:lnTo>
                <a:lnTo>
                  <a:pt x="984056" y="612232"/>
                </a:lnTo>
                <a:lnTo>
                  <a:pt x="1054607" y="614981"/>
                </a:lnTo>
                <a:lnTo>
                  <a:pt x="1126426" y="616654"/>
                </a:lnTo>
                <a:lnTo>
                  <a:pt x="1199388" y="617220"/>
                </a:lnTo>
                <a:lnTo>
                  <a:pt x="1272512" y="616654"/>
                </a:lnTo>
                <a:lnTo>
                  <a:pt x="1344483" y="614981"/>
                </a:lnTo>
                <a:lnTo>
                  <a:pt x="1415173" y="612232"/>
                </a:lnTo>
                <a:lnTo>
                  <a:pt x="1484456" y="608440"/>
                </a:lnTo>
                <a:lnTo>
                  <a:pt x="1552208" y="603639"/>
                </a:lnTo>
                <a:lnTo>
                  <a:pt x="1618301" y="597861"/>
                </a:lnTo>
                <a:lnTo>
                  <a:pt x="1682611" y="591140"/>
                </a:lnTo>
                <a:lnTo>
                  <a:pt x="1745011" y="583508"/>
                </a:lnTo>
                <a:lnTo>
                  <a:pt x="1805375" y="574999"/>
                </a:lnTo>
                <a:lnTo>
                  <a:pt x="1863578" y="565645"/>
                </a:lnTo>
                <a:lnTo>
                  <a:pt x="1919493" y="555480"/>
                </a:lnTo>
                <a:lnTo>
                  <a:pt x="1972994" y="544536"/>
                </a:lnTo>
                <a:lnTo>
                  <a:pt x="2023957" y="532846"/>
                </a:lnTo>
                <a:lnTo>
                  <a:pt x="2072254" y="520444"/>
                </a:lnTo>
                <a:lnTo>
                  <a:pt x="2117760" y="507362"/>
                </a:lnTo>
                <a:lnTo>
                  <a:pt x="2160349" y="493633"/>
                </a:lnTo>
                <a:lnTo>
                  <a:pt x="2199895" y="479291"/>
                </a:lnTo>
                <a:lnTo>
                  <a:pt x="2236272" y="464368"/>
                </a:lnTo>
                <a:lnTo>
                  <a:pt x="2299017" y="432912"/>
                </a:lnTo>
                <a:lnTo>
                  <a:pt x="2347576" y="399529"/>
                </a:lnTo>
                <a:lnTo>
                  <a:pt x="2380941" y="364482"/>
                </a:lnTo>
                <a:lnTo>
                  <a:pt x="2398107" y="328037"/>
                </a:lnTo>
                <a:lnTo>
                  <a:pt x="2400300" y="309372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5156" y="1149096"/>
            <a:ext cx="2400300" cy="626745"/>
          </a:xfrm>
          <a:custGeom>
            <a:avLst/>
            <a:gdLst/>
            <a:ahLst/>
            <a:cxnLst/>
            <a:rect l="l" t="t" r="r" b="b"/>
            <a:pathLst>
              <a:path w="2400300" h="626744">
                <a:moveTo>
                  <a:pt x="38100" y="239268"/>
                </a:moveTo>
                <a:lnTo>
                  <a:pt x="38100" y="233172"/>
                </a:lnTo>
                <a:lnTo>
                  <a:pt x="25400" y="240792"/>
                </a:lnTo>
                <a:lnTo>
                  <a:pt x="25400" y="248412"/>
                </a:lnTo>
                <a:lnTo>
                  <a:pt x="12700" y="256032"/>
                </a:lnTo>
                <a:lnTo>
                  <a:pt x="0" y="271272"/>
                </a:lnTo>
                <a:lnTo>
                  <a:pt x="0" y="298704"/>
                </a:lnTo>
                <a:lnTo>
                  <a:pt x="12700" y="291084"/>
                </a:lnTo>
                <a:lnTo>
                  <a:pt x="12700" y="269748"/>
                </a:lnTo>
                <a:lnTo>
                  <a:pt x="25400" y="262128"/>
                </a:lnTo>
                <a:lnTo>
                  <a:pt x="38100" y="239268"/>
                </a:lnTo>
                <a:close/>
              </a:path>
              <a:path w="2400300" h="626744">
                <a:moveTo>
                  <a:pt x="685800" y="585216"/>
                </a:moveTo>
                <a:lnTo>
                  <a:pt x="635000" y="579120"/>
                </a:lnTo>
                <a:lnTo>
                  <a:pt x="533400" y="563880"/>
                </a:lnTo>
                <a:lnTo>
                  <a:pt x="431800" y="545592"/>
                </a:lnTo>
                <a:lnTo>
                  <a:pt x="393700" y="536448"/>
                </a:lnTo>
                <a:lnTo>
                  <a:pt x="279400" y="504444"/>
                </a:lnTo>
                <a:lnTo>
                  <a:pt x="241300" y="492252"/>
                </a:lnTo>
                <a:lnTo>
                  <a:pt x="190500" y="473964"/>
                </a:lnTo>
                <a:lnTo>
                  <a:pt x="165100" y="461772"/>
                </a:lnTo>
                <a:lnTo>
                  <a:pt x="139700" y="455676"/>
                </a:lnTo>
                <a:lnTo>
                  <a:pt x="139700" y="449580"/>
                </a:lnTo>
                <a:lnTo>
                  <a:pt x="114300" y="441960"/>
                </a:lnTo>
                <a:lnTo>
                  <a:pt x="101600" y="435864"/>
                </a:lnTo>
                <a:lnTo>
                  <a:pt x="101600" y="428244"/>
                </a:lnTo>
                <a:lnTo>
                  <a:pt x="88900" y="422148"/>
                </a:lnTo>
                <a:lnTo>
                  <a:pt x="76200" y="414528"/>
                </a:lnTo>
                <a:lnTo>
                  <a:pt x="63500" y="408432"/>
                </a:lnTo>
                <a:lnTo>
                  <a:pt x="50800" y="400812"/>
                </a:lnTo>
                <a:lnTo>
                  <a:pt x="50800" y="393192"/>
                </a:lnTo>
                <a:lnTo>
                  <a:pt x="38100" y="387096"/>
                </a:lnTo>
                <a:lnTo>
                  <a:pt x="25400" y="364236"/>
                </a:lnTo>
                <a:lnTo>
                  <a:pt x="12700" y="356616"/>
                </a:lnTo>
                <a:lnTo>
                  <a:pt x="12700" y="335280"/>
                </a:lnTo>
                <a:lnTo>
                  <a:pt x="0" y="327660"/>
                </a:lnTo>
                <a:lnTo>
                  <a:pt x="0" y="355092"/>
                </a:lnTo>
                <a:lnTo>
                  <a:pt x="12700" y="370332"/>
                </a:lnTo>
                <a:lnTo>
                  <a:pt x="25400" y="377952"/>
                </a:lnTo>
                <a:lnTo>
                  <a:pt x="25400" y="385572"/>
                </a:lnTo>
                <a:lnTo>
                  <a:pt x="38100" y="393192"/>
                </a:lnTo>
                <a:lnTo>
                  <a:pt x="38100" y="400812"/>
                </a:lnTo>
                <a:lnTo>
                  <a:pt x="50800" y="408432"/>
                </a:lnTo>
                <a:lnTo>
                  <a:pt x="50800" y="400812"/>
                </a:lnTo>
                <a:lnTo>
                  <a:pt x="63500" y="400812"/>
                </a:lnTo>
                <a:lnTo>
                  <a:pt x="63500" y="416052"/>
                </a:lnTo>
                <a:lnTo>
                  <a:pt x="76200" y="431292"/>
                </a:lnTo>
                <a:lnTo>
                  <a:pt x="88900" y="437388"/>
                </a:lnTo>
                <a:lnTo>
                  <a:pt x="101600" y="445008"/>
                </a:lnTo>
                <a:lnTo>
                  <a:pt x="114300" y="451104"/>
                </a:lnTo>
                <a:lnTo>
                  <a:pt x="127000" y="458724"/>
                </a:lnTo>
                <a:lnTo>
                  <a:pt x="139700" y="464820"/>
                </a:lnTo>
                <a:lnTo>
                  <a:pt x="139700" y="455676"/>
                </a:lnTo>
                <a:lnTo>
                  <a:pt x="152400" y="455676"/>
                </a:lnTo>
                <a:lnTo>
                  <a:pt x="152400" y="470916"/>
                </a:lnTo>
                <a:lnTo>
                  <a:pt x="177800" y="478536"/>
                </a:lnTo>
                <a:lnTo>
                  <a:pt x="203200" y="490728"/>
                </a:lnTo>
                <a:lnTo>
                  <a:pt x="241300" y="502920"/>
                </a:lnTo>
                <a:lnTo>
                  <a:pt x="266700" y="513588"/>
                </a:lnTo>
                <a:lnTo>
                  <a:pt x="304800" y="525780"/>
                </a:lnTo>
                <a:lnTo>
                  <a:pt x="355600" y="536448"/>
                </a:lnTo>
                <a:lnTo>
                  <a:pt x="393700" y="547116"/>
                </a:lnTo>
                <a:lnTo>
                  <a:pt x="431800" y="556260"/>
                </a:lnTo>
                <a:lnTo>
                  <a:pt x="533400" y="574548"/>
                </a:lnTo>
                <a:lnTo>
                  <a:pt x="571500" y="582168"/>
                </a:lnTo>
                <a:lnTo>
                  <a:pt x="622300" y="589788"/>
                </a:lnTo>
                <a:lnTo>
                  <a:pt x="673100" y="595884"/>
                </a:lnTo>
                <a:lnTo>
                  <a:pt x="673100" y="585216"/>
                </a:lnTo>
                <a:lnTo>
                  <a:pt x="685800" y="585216"/>
                </a:lnTo>
                <a:close/>
              </a:path>
              <a:path w="2400300" h="626744">
                <a:moveTo>
                  <a:pt x="63500" y="225552"/>
                </a:moveTo>
                <a:lnTo>
                  <a:pt x="63500" y="210312"/>
                </a:lnTo>
                <a:lnTo>
                  <a:pt x="38100" y="225552"/>
                </a:lnTo>
                <a:lnTo>
                  <a:pt x="38100" y="240792"/>
                </a:lnTo>
                <a:lnTo>
                  <a:pt x="63500" y="225552"/>
                </a:lnTo>
                <a:close/>
              </a:path>
              <a:path w="2400300" h="626744">
                <a:moveTo>
                  <a:pt x="2362200" y="240792"/>
                </a:moveTo>
                <a:lnTo>
                  <a:pt x="2362200" y="225552"/>
                </a:lnTo>
                <a:lnTo>
                  <a:pt x="2324100" y="202692"/>
                </a:lnTo>
                <a:lnTo>
                  <a:pt x="2324100" y="196596"/>
                </a:lnTo>
                <a:lnTo>
                  <a:pt x="2298700" y="181356"/>
                </a:lnTo>
                <a:lnTo>
                  <a:pt x="2286000" y="175260"/>
                </a:lnTo>
                <a:lnTo>
                  <a:pt x="2273300" y="167640"/>
                </a:lnTo>
                <a:lnTo>
                  <a:pt x="2247900" y="155448"/>
                </a:lnTo>
                <a:lnTo>
                  <a:pt x="2222500" y="149352"/>
                </a:lnTo>
                <a:lnTo>
                  <a:pt x="2209800" y="141732"/>
                </a:lnTo>
                <a:lnTo>
                  <a:pt x="2197100" y="135636"/>
                </a:lnTo>
                <a:lnTo>
                  <a:pt x="2159000" y="123444"/>
                </a:lnTo>
                <a:lnTo>
                  <a:pt x="2120900" y="112776"/>
                </a:lnTo>
                <a:lnTo>
                  <a:pt x="2082800" y="100584"/>
                </a:lnTo>
                <a:lnTo>
                  <a:pt x="2044700" y="89916"/>
                </a:lnTo>
                <a:lnTo>
                  <a:pt x="2006600" y="80772"/>
                </a:lnTo>
                <a:lnTo>
                  <a:pt x="1968500" y="70104"/>
                </a:lnTo>
                <a:lnTo>
                  <a:pt x="1917700" y="60960"/>
                </a:lnTo>
                <a:lnTo>
                  <a:pt x="1866900" y="53340"/>
                </a:lnTo>
                <a:lnTo>
                  <a:pt x="1816100" y="44196"/>
                </a:lnTo>
                <a:lnTo>
                  <a:pt x="1778000" y="36576"/>
                </a:lnTo>
                <a:lnTo>
                  <a:pt x="1714500" y="30480"/>
                </a:lnTo>
                <a:lnTo>
                  <a:pt x="1612900" y="18288"/>
                </a:lnTo>
                <a:lnTo>
                  <a:pt x="1498600" y="9144"/>
                </a:lnTo>
                <a:lnTo>
                  <a:pt x="1435100" y="6096"/>
                </a:lnTo>
                <a:lnTo>
                  <a:pt x="1384300" y="3048"/>
                </a:lnTo>
                <a:lnTo>
                  <a:pt x="1257300" y="0"/>
                </a:lnTo>
                <a:lnTo>
                  <a:pt x="1143000" y="0"/>
                </a:lnTo>
                <a:lnTo>
                  <a:pt x="1016000" y="3048"/>
                </a:lnTo>
                <a:lnTo>
                  <a:pt x="952500" y="6096"/>
                </a:lnTo>
                <a:lnTo>
                  <a:pt x="901700" y="9144"/>
                </a:lnTo>
                <a:lnTo>
                  <a:pt x="787400" y="18288"/>
                </a:lnTo>
                <a:lnTo>
                  <a:pt x="673100" y="30480"/>
                </a:lnTo>
                <a:lnTo>
                  <a:pt x="622300" y="36576"/>
                </a:lnTo>
                <a:lnTo>
                  <a:pt x="571500" y="44196"/>
                </a:lnTo>
                <a:lnTo>
                  <a:pt x="533400" y="51816"/>
                </a:lnTo>
                <a:lnTo>
                  <a:pt x="431800" y="70104"/>
                </a:lnTo>
                <a:lnTo>
                  <a:pt x="393700" y="80772"/>
                </a:lnTo>
                <a:lnTo>
                  <a:pt x="355600" y="89916"/>
                </a:lnTo>
                <a:lnTo>
                  <a:pt x="304800" y="100584"/>
                </a:lnTo>
                <a:lnTo>
                  <a:pt x="266700" y="112776"/>
                </a:lnTo>
                <a:lnTo>
                  <a:pt x="241300" y="123444"/>
                </a:lnTo>
                <a:lnTo>
                  <a:pt x="203200" y="135636"/>
                </a:lnTo>
                <a:lnTo>
                  <a:pt x="190500" y="141732"/>
                </a:lnTo>
                <a:lnTo>
                  <a:pt x="177800" y="149352"/>
                </a:lnTo>
                <a:lnTo>
                  <a:pt x="152400" y="155448"/>
                </a:lnTo>
                <a:lnTo>
                  <a:pt x="127000" y="167640"/>
                </a:lnTo>
                <a:lnTo>
                  <a:pt x="114300" y="175260"/>
                </a:lnTo>
                <a:lnTo>
                  <a:pt x="101600" y="181356"/>
                </a:lnTo>
                <a:lnTo>
                  <a:pt x="76200" y="196596"/>
                </a:lnTo>
                <a:lnTo>
                  <a:pt x="63500" y="202692"/>
                </a:lnTo>
                <a:lnTo>
                  <a:pt x="63500" y="219456"/>
                </a:lnTo>
                <a:lnTo>
                  <a:pt x="88900" y="204216"/>
                </a:lnTo>
                <a:lnTo>
                  <a:pt x="101600" y="198120"/>
                </a:lnTo>
                <a:lnTo>
                  <a:pt x="101600" y="190500"/>
                </a:lnTo>
                <a:lnTo>
                  <a:pt x="114300" y="184404"/>
                </a:lnTo>
                <a:lnTo>
                  <a:pt x="139700" y="178308"/>
                </a:lnTo>
                <a:lnTo>
                  <a:pt x="139700" y="170688"/>
                </a:lnTo>
                <a:lnTo>
                  <a:pt x="165100" y="164592"/>
                </a:lnTo>
                <a:lnTo>
                  <a:pt x="190500" y="152400"/>
                </a:lnTo>
                <a:lnTo>
                  <a:pt x="241300" y="134112"/>
                </a:lnTo>
                <a:lnTo>
                  <a:pt x="279400" y="121920"/>
                </a:lnTo>
                <a:lnTo>
                  <a:pt x="393700" y="89916"/>
                </a:lnTo>
                <a:lnTo>
                  <a:pt x="431800" y="80772"/>
                </a:lnTo>
                <a:lnTo>
                  <a:pt x="533400" y="62484"/>
                </a:lnTo>
                <a:lnTo>
                  <a:pt x="635000" y="47244"/>
                </a:lnTo>
                <a:lnTo>
                  <a:pt x="673100" y="42672"/>
                </a:lnTo>
                <a:lnTo>
                  <a:pt x="673100" y="41148"/>
                </a:lnTo>
                <a:lnTo>
                  <a:pt x="736600" y="35052"/>
                </a:lnTo>
                <a:lnTo>
                  <a:pt x="787400" y="28956"/>
                </a:lnTo>
                <a:lnTo>
                  <a:pt x="901700" y="19812"/>
                </a:lnTo>
                <a:lnTo>
                  <a:pt x="952500" y="16764"/>
                </a:lnTo>
                <a:lnTo>
                  <a:pt x="1016000" y="13716"/>
                </a:lnTo>
                <a:lnTo>
                  <a:pt x="1143000" y="10668"/>
                </a:lnTo>
                <a:lnTo>
                  <a:pt x="1257300" y="10668"/>
                </a:lnTo>
                <a:lnTo>
                  <a:pt x="1384300" y="13716"/>
                </a:lnTo>
                <a:lnTo>
                  <a:pt x="1435100" y="16764"/>
                </a:lnTo>
                <a:lnTo>
                  <a:pt x="1498600" y="19812"/>
                </a:lnTo>
                <a:lnTo>
                  <a:pt x="1612900" y="28956"/>
                </a:lnTo>
                <a:lnTo>
                  <a:pt x="1765300" y="47244"/>
                </a:lnTo>
                <a:lnTo>
                  <a:pt x="1866900" y="62484"/>
                </a:lnTo>
                <a:lnTo>
                  <a:pt x="1968500" y="80772"/>
                </a:lnTo>
                <a:lnTo>
                  <a:pt x="2006600" y="89916"/>
                </a:lnTo>
                <a:lnTo>
                  <a:pt x="2120900" y="121920"/>
                </a:lnTo>
                <a:lnTo>
                  <a:pt x="2159000" y="134112"/>
                </a:lnTo>
                <a:lnTo>
                  <a:pt x="2209800" y="152400"/>
                </a:lnTo>
                <a:lnTo>
                  <a:pt x="2247900" y="170688"/>
                </a:lnTo>
                <a:lnTo>
                  <a:pt x="2260600" y="178308"/>
                </a:lnTo>
                <a:lnTo>
                  <a:pt x="2286000" y="190500"/>
                </a:lnTo>
                <a:lnTo>
                  <a:pt x="2298700" y="198120"/>
                </a:lnTo>
                <a:lnTo>
                  <a:pt x="2311400" y="204216"/>
                </a:lnTo>
                <a:lnTo>
                  <a:pt x="2336800" y="219456"/>
                </a:lnTo>
                <a:lnTo>
                  <a:pt x="2336800" y="225552"/>
                </a:lnTo>
                <a:lnTo>
                  <a:pt x="2362200" y="240792"/>
                </a:lnTo>
                <a:close/>
              </a:path>
              <a:path w="2400300" h="626744">
                <a:moveTo>
                  <a:pt x="152400" y="170688"/>
                </a:moveTo>
                <a:lnTo>
                  <a:pt x="139700" y="170688"/>
                </a:lnTo>
                <a:lnTo>
                  <a:pt x="139700" y="178308"/>
                </a:lnTo>
                <a:lnTo>
                  <a:pt x="152400" y="170688"/>
                </a:lnTo>
                <a:close/>
              </a:path>
              <a:path w="2400300" h="626744">
                <a:moveTo>
                  <a:pt x="685800" y="41148"/>
                </a:moveTo>
                <a:lnTo>
                  <a:pt x="673100" y="41148"/>
                </a:lnTo>
                <a:lnTo>
                  <a:pt x="673100" y="42672"/>
                </a:lnTo>
                <a:lnTo>
                  <a:pt x="685800" y="41148"/>
                </a:lnTo>
                <a:close/>
              </a:path>
              <a:path w="2400300" h="626744">
                <a:moveTo>
                  <a:pt x="2349500" y="408432"/>
                </a:moveTo>
                <a:lnTo>
                  <a:pt x="2349500" y="400812"/>
                </a:lnTo>
                <a:lnTo>
                  <a:pt x="2336800" y="408432"/>
                </a:lnTo>
                <a:lnTo>
                  <a:pt x="2324100" y="414528"/>
                </a:lnTo>
                <a:lnTo>
                  <a:pt x="2311400" y="422148"/>
                </a:lnTo>
                <a:lnTo>
                  <a:pt x="2298700" y="428244"/>
                </a:lnTo>
                <a:lnTo>
                  <a:pt x="2286000" y="435864"/>
                </a:lnTo>
                <a:lnTo>
                  <a:pt x="2273300" y="441960"/>
                </a:lnTo>
                <a:lnTo>
                  <a:pt x="2260600" y="449580"/>
                </a:lnTo>
                <a:lnTo>
                  <a:pt x="2209800" y="473964"/>
                </a:lnTo>
                <a:lnTo>
                  <a:pt x="2159000" y="492252"/>
                </a:lnTo>
                <a:lnTo>
                  <a:pt x="2120900" y="504444"/>
                </a:lnTo>
                <a:lnTo>
                  <a:pt x="2006600" y="536448"/>
                </a:lnTo>
                <a:lnTo>
                  <a:pt x="1968500" y="545592"/>
                </a:lnTo>
                <a:lnTo>
                  <a:pt x="1866900" y="563880"/>
                </a:lnTo>
                <a:lnTo>
                  <a:pt x="1765300" y="579120"/>
                </a:lnTo>
                <a:lnTo>
                  <a:pt x="1612900" y="597408"/>
                </a:lnTo>
                <a:lnTo>
                  <a:pt x="1498600" y="606552"/>
                </a:lnTo>
                <a:lnTo>
                  <a:pt x="1435100" y="609600"/>
                </a:lnTo>
                <a:lnTo>
                  <a:pt x="1384300" y="612648"/>
                </a:lnTo>
                <a:lnTo>
                  <a:pt x="1257300" y="615696"/>
                </a:lnTo>
                <a:lnTo>
                  <a:pt x="1143000" y="615696"/>
                </a:lnTo>
                <a:lnTo>
                  <a:pt x="1016000" y="612648"/>
                </a:lnTo>
                <a:lnTo>
                  <a:pt x="952500" y="609600"/>
                </a:lnTo>
                <a:lnTo>
                  <a:pt x="901700" y="606552"/>
                </a:lnTo>
                <a:lnTo>
                  <a:pt x="787400" y="597408"/>
                </a:lnTo>
                <a:lnTo>
                  <a:pt x="736600" y="591312"/>
                </a:lnTo>
                <a:lnTo>
                  <a:pt x="673100" y="585216"/>
                </a:lnTo>
                <a:lnTo>
                  <a:pt x="673100" y="595884"/>
                </a:lnTo>
                <a:lnTo>
                  <a:pt x="787400" y="608076"/>
                </a:lnTo>
                <a:lnTo>
                  <a:pt x="901700" y="617220"/>
                </a:lnTo>
                <a:lnTo>
                  <a:pt x="952500" y="620268"/>
                </a:lnTo>
                <a:lnTo>
                  <a:pt x="1016000" y="623316"/>
                </a:lnTo>
                <a:lnTo>
                  <a:pt x="1143000" y="626364"/>
                </a:lnTo>
                <a:lnTo>
                  <a:pt x="1257300" y="626364"/>
                </a:lnTo>
                <a:lnTo>
                  <a:pt x="1384300" y="623316"/>
                </a:lnTo>
                <a:lnTo>
                  <a:pt x="1435100" y="620268"/>
                </a:lnTo>
                <a:lnTo>
                  <a:pt x="1498600" y="617220"/>
                </a:lnTo>
                <a:lnTo>
                  <a:pt x="1562100" y="612648"/>
                </a:lnTo>
                <a:lnTo>
                  <a:pt x="1612900" y="608076"/>
                </a:lnTo>
                <a:lnTo>
                  <a:pt x="1714500" y="595884"/>
                </a:lnTo>
                <a:lnTo>
                  <a:pt x="1778000" y="589788"/>
                </a:lnTo>
                <a:lnTo>
                  <a:pt x="1816100" y="582168"/>
                </a:lnTo>
                <a:lnTo>
                  <a:pt x="1866900" y="574548"/>
                </a:lnTo>
                <a:lnTo>
                  <a:pt x="1968500" y="556260"/>
                </a:lnTo>
                <a:lnTo>
                  <a:pt x="2006600" y="547116"/>
                </a:lnTo>
                <a:lnTo>
                  <a:pt x="2082800" y="525780"/>
                </a:lnTo>
                <a:lnTo>
                  <a:pt x="2120900" y="513588"/>
                </a:lnTo>
                <a:lnTo>
                  <a:pt x="2159000" y="502920"/>
                </a:lnTo>
                <a:lnTo>
                  <a:pt x="2197100" y="490728"/>
                </a:lnTo>
                <a:lnTo>
                  <a:pt x="2222500" y="478536"/>
                </a:lnTo>
                <a:lnTo>
                  <a:pt x="2247900" y="470916"/>
                </a:lnTo>
                <a:lnTo>
                  <a:pt x="2273300" y="458724"/>
                </a:lnTo>
                <a:lnTo>
                  <a:pt x="2286000" y="451104"/>
                </a:lnTo>
                <a:lnTo>
                  <a:pt x="2298700" y="445008"/>
                </a:lnTo>
                <a:lnTo>
                  <a:pt x="2311400" y="437388"/>
                </a:lnTo>
                <a:lnTo>
                  <a:pt x="2324100" y="431292"/>
                </a:lnTo>
                <a:lnTo>
                  <a:pt x="2336800" y="416052"/>
                </a:lnTo>
                <a:lnTo>
                  <a:pt x="2349500" y="408432"/>
                </a:lnTo>
                <a:close/>
              </a:path>
              <a:path w="2400300" h="626744">
                <a:moveTo>
                  <a:pt x="2400300" y="355092"/>
                </a:moveTo>
                <a:lnTo>
                  <a:pt x="2400300" y="313944"/>
                </a:lnTo>
                <a:lnTo>
                  <a:pt x="2399145" y="313251"/>
                </a:lnTo>
                <a:lnTo>
                  <a:pt x="2387600" y="321564"/>
                </a:lnTo>
                <a:lnTo>
                  <a:pt x="2387600" y="356616"/>
                </a:lnTo>
                <a:lnTo>
                  <a:pt x="2374900" y="364236"/>
                </a:lnTo>
                <a:lnTo>
                  <a:pt x="2362200" y="387096"/>
                </a:lnTo>
                <a:lnTo>
                  <a:pt x="2349500" y="393192"/>
                </a:lnTo>
                <a:lnTo>
                  <a:pt x="2336800" y="400812"/>
                </a:lnTo>
                <a:lnTo>
                  <a:pt x="2349500" y="400812"/>
                </a:lnTo>
                <a:lnTo>
                  <a:pt x="2349500" y="408432"/>
                </a:lnTo>
                <a:lnTo>
                  <a:pt x="2362200" y="400812"/>
                </a:lnTo>
                <a:lnTo>
                  <a:pt x="2362200" y="394716"/>
                </a:lnTo>
                <a:lnTo>
                  <a:pt x="2374900" y="387096"/>
                </a:lnTo>
                <a:lnTo>
                  <a:pt x="2374900" y="377952"/>
                </a:lnTo>
                <a:lnTo>
                  <a:pt x="2387600" y="370332"/>
                </a:lnTo>
                <a:lnTo>
                  <a:pt x="2400300" y="355092"/>
                </a:lnTo>
                <a:close/>
              </a:path>
              <a:path w="2400300" h="626744">
                <a:moveTo>
                  <a:pt x="2400300" y="312420"/>
                </a:moveTo>
                <a:lnTo>
                  <a:pt x="2400300" y="271272"/>
                </a:lnTo>
                <a:lnTo>
                  <a:pt x="2387600" y="256032"/>
                </a:lnTo>
                <a:lnTo>
                  <a:pt x="2374900" y="248412"/>
                </a:lnTo>
                <a:lnTo>
                  <a:pt x="2374900" y="240792"/>
                </a:lnTo>
                <a:lnTo>
                  <a:pt x="2362200" y="233172"/>
                </a:lnTo>
                <a:lnTo>
                  <a:pt x="2362200" y="239268"/>
                </a:lnTo>
                <a:lnTo>
                  <a:pt x="2374900" y="262128"/>
                </a:lnTo>
                <a:lnTo>
                  <a:pt x="2387600" y="269748"/>
                </a:lnTo>
                <a:lnTo>
                  <a:pt x="2387600" y="306324"/>
                </a:lnTo>
                <a:lnTo>
                  <a:pt x="2399145" y="313251"/>
                </a:lnTo>
                <a:lnTo>
                  <a:pt x="2400300" y="312420"/>
                </a:lnTo>
                <a:close/>
              </a:path>
              <a:path w="2400300" h="626744">
                <a:moveTo>
                  <a:pt x="2400300" y="313944"/>
                </a:moveTo>
                <a:lnTo>
                  <a:pt x="2400300" y="312420"/>
                </a:lnTo>
                <a:lnTo>
                  <a:pt x="2399145" y="313251"/>
                </a:lnTo>
                <a:lnTo>
                  <a:pt x="2400300" y="313944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06627" y="1337563"/>
            <a:ext cx="1209040" cy="22669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ENTORNO</a:t>
            </a:r>
            <a:r>
              <a:rPr sz="1300" b="1" spc="-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300" b="1" dirty="0">
                <a:solidFill>
                  <a:srgbClr val="FFFFFF"/>
                </a:solidFill>
                <a:latin typeface="Calibri"/>
                <a:cs typeface="Calibri"/>
              </a:rPr>
              <a:t>FÍSICO</a:t>
            </a:r>
            <a:endParaRPr sz="13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3227" y="2149855"/>
            <a:ext cx="9484995" cy="36461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350" algn="just">
              <a:lnSpc>
                <a:spcPct val="102400"/>
              </a:lnSpc>
              <a:spcBef>
                <a:spcPts val="95"/>
              </a:spcBef>
            </a:pPr>
            <a:r>
              <a:rPr sz="1450" spc="10" dirty="0">
                <a:latin typeface="Calibri"/>
                <a:cs typeface="Calibri"/>
              </a:rPr>
              <a:t>La Accesibilidad Universal </a:t>
            </a:r>
            <a:r>
              <a:rPr sz="1450" spc="15" dirty="0">
                <a:latin typeface="Calibri"/>
                <a:cs typeface="Calibri"/>
              </a:rPr>
              <a:t>es un </a:t>
            </a:r>
            <a:r>
              <a:rPr sz="1450" spc="5" dirty="0">
                <a:latin typeface="Calibri"/>
                <a:cs typeface="Calibri"/>
              </a:rPr>
              <a:t>requisito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está </a:t>
            </a:r>
            <a:r>
              <a:rPr sz="1450" spc="10" dirty="0">
                <a:latin typeface="Calibri"/>
                <a:cs typeface="Calibri"/>
              </a:rPr>
              <a:t>promovida </a:t>
            </a:r>
            <a:r>
              <a:rPr sz="1450" spc="15" dirty="0">
                <a:latin typeface="Calibri"/>
                <a:cs typeface="Calibri"/>
              </a:rPr>
              <a:t>desde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Convención </a:t>
            </a:r>
            <a:r>
              <a:rPr sz="1450" spc="5" dirty="0">
                <a:latin typeface="Calibri"/>
                <a:cs typeface="Calibri"/>
              </a:rPr>
              <a:t>sobre </a:t>
            </a:r>
            <a:r>
              <a:rPr sz="1450" spc="10" dirty="0">
                <a:latin typeface="Calibri"/>
                <a:cs typeface="Calibri"/>
              </a:rPr>
              <a:t>los Derechos </a:t>
            </a:r>
            <a:r>
              <a:rPr sz="1450" spc="15" dirty="0">
                <a:latin typeface="Calibri"/>
                <a:cs typeface="Calibri"/>
              </a:rPr>
              <a:t>Humanos de </a:t>
            </a:r>
            <a:r>
              <a:rPr sz="1450" spc="5" dirty="0">
                <a:latin typeface="Calibri"/>
                <a:cs typeface="Calibri"/>
              </a:rPr>
              <a:t>Personas </a:t>
            </a:r>
            <a:r>
              <a:rPr sz="1450" spc="33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con </a:t>
            </a:r>
            <a:r>
              <a:rPr sz="1450" spc="10" dirty="0">
                <a:latin typeface="Calibri"/>
                <a:cs typeface="Calibri"/>
              </a:rPr>
              <a:t>discapacidad, </a:t>
            </a:r>
            <a:r>
              <a:rPr sz="1450" spc="25" dirty="0">
                <a:latin typeface="Calibri"/>
                <a:cs typeface="Calibri"/>
              </a:rPr>
              <a:t>en </a:t>
            </a:r>
            <a:r>
              <a:rPr sz="1450" spc="15" dirty="0">
                <a:latin typeface="Calibri"/>
                <a:cs typeface="Calibri"/>
              </a:rPr>
              <a:t>su </a:t>
            </a:r>
            <a:r>
              <a:rPr sz="1450" spc="10" dirty="0">
                <a:latin typeface="Calibri"/>
                <a:cs typeface="Calibri"/>
              </a:rPr>
              <a:t>artículo 9, </a:t>
            </a:r>
            <a:r>
              <a:rPr sz="1450" spc="15" dirty="0">
                <a:latin typeface="Calibri"/>
                <a:cs typeface="Calibri"/>
              </a:rPr>
              <a:t>donde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eliminación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las </a:t>
            </a:r>
            <a:r>
              <a:rPr sz="1450" spc="5" dirty="0">
                <a:latin typeface="Calibri"/>
                <a:cs typeface="Calibri"/>
              </a:rPr>
              <a:t>barreras </a:t>
            </a:r>
            <a:r>
              <a:rPr sz="1450" spc="10" dirty="0">
                <a:latin typeface="Calibri"/>
                <a:cs typeface="Calibri"/>
              </a:rPr>
              <a:t>del entorno </a:t>
            </a:r>
            <a:r>
              <a:rPr sz="1450" dirty="0">
                <a:latin typeface="Calibri"/>
                <a:cs typeface="Calibri"/>
              </a:rPr>
              <a:t>físico, </a:t>
            </a:r>
            <a:r>
              <a:rPr sz="1450" spc="5" dirty="0">
                <a:latin typeface="Calibri"/>
                <a:cs typeface="Calibri"/>
              </a:rPr>
              <a:t>obstáculos </a:t>
            </a:r>
            <a:r>
              <a:rPr sz="1450" spc="15" dirty="0">
                <a:latin typeface="Calibri"/>
                <a:cs typeface="Calibri"/>
              </a:rPr>
              <a:t>y en </a:t>
            </a:r>
            <a:r>
              <a:rPr sz="1450" spc="5" dirty="0">
                <a:latin typeface="Calibri"/>
                <a:cs typeface="Calibri"/>
              </a:rPr>
              <a:t>definitiva,  barreras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acceso, </a:t>
            </a:r>
            <a:r>
              <a:rPr sz="1450" spc="15" dirty="0">
                <a:latin typeface="Calibri"/>
                <a:cs typeface="Calibri"/>
              </a:rPr>
              <a:t>deben ser </a:t>
            </a:r>
            <a:r>
              <a:rPr sz="1450" spc="5" dirty="0">
                <a:latin typeface="Calibri"/>
                <a:cs typeface="Calibri"/>
              </a:rPr>
              <a:t>identificadas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eliminadas. Esto </a:t>
            </a:r>
            <a:r>
              <a:rPr sz="1450" spc="5" dirty="0">
                <a:latin typeface="Calibri"/>
                <a:cs typeface="Calibri"/>
              </a:rPr>
              <a:t>incluye lugares </a:t>
            </a:r>
            <a:r>
              <a:rPr sz="1450" spc="10" dirty="0">
                <a:latin typeface="Calibri"/>
                <a:cs typeface="Calibri"/>
              </a:rPr>
              <a:t>públicos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privados, medios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transporte </a:t>
            </a:r>
            <a:r>
              <a:rPr sz="1450" spc="15" dirty="0">
                <a:latin typeface="Calibri"/>
                <a:cs typeface="Calibri"/>
              </a:rPr>
              <a:t>y  uso de </a:t>
            </a:r>
            <a:r>
              <a:rPr sz="1450" spc="10" dirty="0">
                <a:latin typeface="Calibri"/>
                <a:cs typeface="Calibri"/>
              </a:rPr>
              <a:t>dispositivos </a:t>
            </a:r>
            <a:r>
              <a:rPr sz="1450" spc="5" dirty="0">
                <a:latin typeface="Calibri"/>
                <a:cs typeface="Calibri"/>
              </a:rPr>
              <a:t>electrónicos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spc="10" dirty="0">
                <a:latin typeface="Calibri"/>
                <a:cs typeface="Calibri"/>
              </a:rPr>
              <a:t>tecnología. Sin embargo, </a:t>
            </a:r>
            <a:r>
              <a:rPr sz="1450" spc="15" dirty="0">
                <a:latin typeface="Calibri"/>
                <a:cs typeface="Calibri"/>
              </a:rPr>
              <a:t>cuando una </a:t>
            </a:r>
            <a:r>
              <a:rPr sz="1450" spc="10" dirty="0">
                <a:latin typeface="Calibri"/>
                <a:cs typeface="Calibri"/>
              </a:rPr>
              <a:t>persona </a:t>
            </a:r>
            <a:r>
              <a:rPr sz="1450" spc="5" dirty="0">
                <a:latin typeface="Calibri"/>
                <a:cs typeface="Calibri"/>
              </a:rPr>
              <a:t>con </a:t>
            </a:r>
            <a:r>
              <a:rPr sz="1450" spc="10" dirty="0">
                <a:latin typeface="Calibri"/>
                <a:cs typeface="Calibri"/>
              </a:rPr>
              <a:t>discapacidad quiere </a:t>
            </a:r>
            <a:r>
              <a:rPr sz="1450" spc="5" dirty="0">
                <a:latin typeface="Calibri"/>
                <a:cs typeface="Calibri"/>
              </a:rPr>
              <a:t>trasladarse </a:t>
            </a:r>
            <a:r>
              <a:rPr sz="1450" spc="15" dirty="0">
                <a:latin typeface="Calibri"/>
                <a:cs typeface="Calibri"/>
              </a:rPr>
              <a:t>de un  </a:t>
            </a:r>
            <a:r>
              <a:rPr sz="1450" spc="5" dirty="0">
                <a:latin typeface="Calibri"/>
                <a:cs typeface="Calibri"/>
              </a:rPr>
              <a:t>lugar 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dirty="0">
                <a:latin typeface="Calibri"/>
                <a:cs typeface="Calibri"/>
              </a:rPr>
              <a:t>otro, </a:t>
            </a:r>
            <a:r>
              <a:rPr sz="1450" spc="15" dirty="0">
                <a:latin typeface="Calibri"/>
                <a:cs typeface="Calibri"/>
              </a:rPr>
              <a:t>se </a:t>
            </a:r>
            <a:r>
              <a:rPr sz="1450" spc="5" dirty="0">
                <a:latin typeface="Calibri"/>
                <a:cs typeface="Calibri"/>
              </a:rPr>
              <a:t>enfrenta </a:t>
            </a:r>
            <a:r>
              <a:rPr sz="1450" spc="10" dirty="0">
                <a:latin typeface="Calibri"/>
                <a:cs typeface="Calibri"/>
              </a:rPr>
              <a:t>al conjunto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barreras </a:t>
            </a:r>
            <a:r>
              <a:rPr sz="1450" spc="15" dirty="0">
                <a:latin typeface="Calibri"/>
                <a:cs typeface="Calibri"/>
              </a:rPr>
              <a:t>que suman </a:t>
            </a:r>
            <a:r>
              <a:rPr sz="1450" spc="10" dirty="0">
                <a:latin typeface="Calibri"/>
                <a:cs typeface="Calibri"/>
              </a:rPr>
              <a:t>todos </a:t>
            </a:r>
            <a:r>
              <a:rPr sz="1450" spc="5" dirty="0">
                <a:latin typeface="Calibri"/>
                <a:cs typeface="Calibri"/>
              </a:rPr>
              <a:t>estos lugares. Por </a:t>
            </a:r>
            <a:r>
              <a:rPr sz="1450" dirty="0">
                <a:latin typeface="Calibri"/>
                <a:cs typeface="Calibri"/>
              </a:rPr>
              <a:t>ello, </a:t>
            </a:r>
            <a:r>
              <a:rPr sz="1450" spc="15" dirty="0">
                <a:latin typeface="Calibri"/>
                <a:cs typeface="Calibri"/>
              </a:rPr>
              <a:t>debemos </a:t>
            </a:r>
            <a:r>
              <a:rPr sz="1450" spc="5" dirty="0">
                <a:latin typeface="Calibri"/>
                <a:cs typeface="Calibri"/>
              </a:rPr>
              <a:t>agregar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comprender </a:t>
            </a:r>
            <a:r>
              <a:rPr sz="1450" spc="20" dirty="0">
                <a:latin typeface="Calibri"/>
                <a:cs typeface="Calibri"/>
              </a:rPr>
              <a:t>el  </a:t>
            </a:r>
            <a:r>
              <a:rPr sz="1450" spc="10" dirty="0">
                <a:latin typeface="Calibri"/>
                <a:cs typeface="Calibri"/>
              </a:rPr>
              <a:t>concepto </a:t>
            </a:r>
            <a:r>
              <a:rPr sz="1450" spc="15" dirty="0">
                <a:latin typeface="Calibri"/>
                <a:cs typeface="Calibri"/>
              </a:rPr>
              <a:t>de Cadena de </a:t>
            </a:r>
            <a:r>
              <a:rPr sz="1450" spc="10" dirty="0">
                <a:latin typeface="Calibri"/>
                <a:cs typeface="Calibri"/>
              </a:rPr>
              <a:t>Accesibilidad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10" dirty="0">
                <a:latin typeface="Calibri"/>
                <a:cs typeface="Calibri"/>
              </a:rPr>
              <a:t>define </a:t>
            </a:r>
            <a:r>
              <a:rPr sz="1450" spc="5" dirty="0">
                <a:latin typeface="Calibri"/>
                <a:cs typeface="Calibri"/>
              </a:rPr>
              <a:t>la realización </a:t>
            </a:r>
            <a:r>
              <a:rPr sz="1450" spc="15" dirty="0">
                <a:latin typeface="Calibri"/>
                <a:cs typeface="Calibri"/>
              </a:rPr>
              <a:t>de una </a:t>
            </a:r>
            <a:r>
              <a:rPr sz="1450" spc="10" dirty="0">
                <a:latin typeface="Calibri"/>
                <a:cs typeface="Calibri"/>
              </a:rPr>
              <a:t>actividad </a:t>
            </a:r>
            <a:r>
              <a:rPr sz="1450" spc="5" dirty="0">
                <a:latin typeface="Calibri"/>
                <a:cs typeface="Calibri"/>
              </a:rPr>
              <a:t>-transportarse </a:t>
            </a:r>
            <a:r>
              <a:rPr sz="1450" spc="10" dirty="0">
                <a:latin typeface="Calibri"/>
                <a:cs typeface="Calibri"/>
              </a:rPr>
              <a:t>por ejemplo- como </a:t>
            </a:r>
            <a:r>
              <a:rPr sz="1450" spc="15" dirty="0">
                <a:latin typeface="Calibri"/>
                <a:cs typeface="Calibri"/>
              </a:rPr>
              <a:t>una  </a:t>
            </a:r>
            <a:r>
              <a:rPr sz="1450" spc="10" dirty="0">
                <a:latin typeface="Calibri"/>
                <a:cs typeface="Calibri"/>
              </a:rPr>
              <a:t>secuencia </a:t>
            </a:r>
            <a:r>
              <a:rPr sz="1450" spc="15" dirty="0">
                <a:latin typeface="Calibri"/>
                <a:cs typeface="Calibri"/>
              </a:rPr>
              <a:t>de eslabones en una </a:t>
            </a:r>
            <a:r>
              <a:rPr sz="1450" spc="10" dirty="0">
                <a:latin typeface="Calibri"/>
                <a:cs typeface="Calibri"/>
              </a:rPr>
              <a:t>cadena,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20" dirty="0">
                <a:latin typeface="Calibri"/>
                <a:cs typeface="Calibri"/>
              </a:rPr>
              <a:t>modo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ruptura </a:t>
            </a:r>
            <a:r>
              <a:rPr sz="1450" spc="15" dirty="0">
                <a:latin typeface="Calibri"/>
                <a:cs typeface="Calibri"/>
              </a:rPr>
              <a:t>por causa de una </a:t>
            </a:r>
            <a:r>
              <a:rPr sz="1450" spc="5" dirty="0">
                <a:latin typeface="Calibri"/>
                <a:cs typeface="Calibri"/>
              </a:rPr>
              <a:t>barrera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cualquiera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ellos, </a:t>
            </a:r>
            <a:r>
              <a:rPr sz="1450" spc="5" dirty="0">
                <a:latin typeface="Calibri"/>
                <a:cs typeface="Calibri"/>
              </a:rPr>
              <a:t>inhabilita </a:t>
            </a:r>
            <a:r>
              <a:rPr sz="1450" spc="33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l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spc="10" dirty="0">
                <a:latin typeface="Calibri"/>
                <a:cs typeface="Calibri"/>
              </a:rPr>
              <a:t>ac</a:t>
            </a:r>
            <a:r>
              <a:rPr sz="1450" spc="15" dirty="0">
                <a:latin typeface="Calibri"/>
                <a:cs typeface="Calibri"/>
              </a:rPr>
              <a:t>t</a:t>
            </a:r>
            <a:r>
              <a:rPr sz="1450" spc="-5" dirty="0">
                <a:latin typeface="Calibri"/>
                <a:cs typeface="Calibri"/>
              </a:rPr>
              <a:t>i</a:t>
            </a:r>
            <a:r>
              <a:rPr sz="1450" spc="15" dirty="0">
                <a:latin typeface="Calibri"/>
                <a:cs typeface="Calibri"/>
              </a:rPr>
              <a:t>v</a:t>
            </a:r>
            <a:r>
              <a:rPr sz="1450" spc="-5" dirty="0">
                <a:latin typeface="Calibri"/>
                <a:cs typeface="Calibri"/>
              </a:rPr>
              <a:t>i</a:t>
            </a:r>
            <a:r>
              <a:rPr sz="1450" spc="10" dirty="0">
                <a:latin typeface="Calibri"/>
                <a:cs typeface="Calibri"/>
              </a:rPr>
              <a:t>da</a:t>
            </a:r>
            <a:r>
              <a:rPr sz="1450" spc="20" dirty="0">
                <a:latin typeface="Calibri"/>
                <a:cs typeface="Calibri"/>
              </a:rPr>
              <a:t>d</a:t>
            </a:r>
            <a:r>
              <a:rPr sz="1450" spc="2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en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s</a:t>
            </a:r>
            <a:r>
              <a:rPr sz="1450" spc="20" dirty="0">
                <a:latin typeface="Calibri"/>
                <a:cs typeface="Calibri"/>
              </a:rPr>
              <a:t>u</a:t>
            </a:r>
            <a:r>
              <a:rPr sz="1450" spc="5" dirty="0">
                <a:latin typeface="Calibri"/>
                <a:cs typeface="Calibri"/>
              </a:rPr>
              <a:t> </a:t>
            </a:r>
            <a:r>
              <a:rPr sz="1450" spc="-5" dirty="0">
                <a:latin typeface="Calibri"/>
                <a:cs typeface="Calibri"/>
              </a:rPr>
              <a:t>c</a:t>
            </a:r>
            <a:r>
              <a:rPr sz="1450" spc="10" dirty="0">
                <a:latin typeface="Calibri"/>
                <a:cs typeface="Calibri"/>
              </a:rPr>
              <a:t>o</a:t>
            </a:r>
            <a:r>
              <a:rPr sz="1450" spc="15" dirty="0">
                <a:latin typeface="Calibri"/>
                <a:cs typeface="Calibri"/>
              </a:rPr>
              <a:t>n</a:t>
            </a:r>
            <a:r>
              <a:rPr sz="1450" spc="5" dirty="0">
                <a:latin typeface="Calibri"/>
                <a:cs typeface="Calibri"/>
              </a:rPr>
              <a:t>j</a:t>
            </a:r>
            <a:r>
              <a:rPr sz="1450" spc="15" dirty="0">
                <a:latin typeface="Calibri"/>
                <a:cs typeface="Calibri"/>
              </a:rPr>
              <a:t>u</a:t>
            </a:r>
            <a:r>
              <a:rPr sz="1450" spc="5" dirty="0">
                <a:latin typeface="Calibri"/>
                <a:cs typeface="Calibri"/>
              </a:rPr>
              <a:t>n</a:t>
            </a:r>
            <a:r>
              <a:rPr sz="1450" dirty="0">
                <a:latin typeface="Calibri"/>
                <a:cs typeface="Calibri"/>
              </a:rPr>
              <a:t>t</a:t>
            </a:r>
            <a:r>
              <a:rPr sz="1450" spc="20" dirty="0">
                <a:latin typeface="Calibri"/>
                <a:cs typeface="Calibri"/>
              </a:rPr>
              <a:t>o</a:t>
            </a:r>
            <a:r>
              <a:rPr sz="650" spc="5" dirty="0">
                <a:latin typeface="Calibri"/>
                <a:cs typeface="Calibri"/>
              </a:rPr>
              <a:t>1</a:t>
            </a:r>
            <a:r>
              <a:rPr sz="1450" spc="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2499"/>
              </a:lnSpc>
            </a:pP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este sentido, las barreras </a:t>
            </a:r>
            <a:r>
              <a:rPr sz="1450" spc="10" dirty="0">
                <a:latin typeface="Calibri"/>
                <a:cs typeface="Calibri"/>
              </a:rPr>
              <a:t>actitudinales también </a:t>
            </a:r>
            <a:r>
              <a:rPr sz="1450" spc="20" dirty="0">
                <a:latin typeface="Calibri"/>
                <a:cs typeface="Calibri"/>
              </a:rPr>
              <a:t>deben </a:t>
            </a:r>
            <a:r>
              <a:rPr sz="1450" spc="15" dirty="0">
                <a:latin typeface="Calibri"/>
                <a:cs typeface="Calibri"/>
              </a:rPr>
              <a:t>ser </a:t>
            </a:r>
            <a:r>
              <a:rPr sz="1450" spc="10" dirty="0">
                <a:latin typeface="Calibri"/>
                <a:cs typeface="Calibri"/>
              </a:rPr>
              <a:t>incluidas, </a:t>
            </a:r>
            <a:r>
              <a:rPr sz="1450" spc="15" dirty="0">
                <a:latin typeface="Calibri"/>
                <a:cs typeface="Calibri"/>
              </a:rPr>
              <a:t>dado que </a:t>
            </a:r>
            <a:r>
              <a:rPr sz="1450" spc="20" dirty="0">
                <a:latin typeface="Calibri"/>
                <a:cs typeface="Calibri"/>
              </a:rPr>
              <a:t>no </a:t>
            </a:r>
            <a:r>
              <a:rPr sz="1450" spc="10" dirty="0">
                <a:latin typeface="Calibri"/>
                <a:cs typeface="Calibri"/>
              </a:rPr>
              <a:t>basta </a:t>
            </a:r>
            <a:r>
              <a:rPr sz="1450" spc="5" dirty="0">
                <a:latin typeface="Calibri"/>
                <a:cs typeface="Calibri"/>
              </a:rPr>
              <a:t>con </a:t>
            </a:r>
            <a:r>
              <a:rPr sz="1450" spc="10" dirty="0">
                <a:latin typeface="Calibri"/>
                <a:cs typeface="Calibri"/>
              </a:rPr>
              <a:t>eliminar los </a:t>
            </a:r>
            <a:r>
              <a:rPr sz="1450" spc="5" dirty="0">
                <a:latin typeface="Calibri"/>
                <a:cs typeface="Calibri"/>
              </a:rPr>
              <a:t>obstáculos </a:t>
            </a:r>
            <a:r>
              <a:rPr sz="1450" spc="15" dirty="0">
                <a:latin typeface="Calibri"/>
                <a:cs typeface="Calibri"/>
              </a:rPr>
              <a:t>y  </a:t>
            </a:r>
            <a:r>
              <a:rPr sz="1450" spc="10" dirty="0">
                <a:latin typeface="Calibri"/>
                <a:cs typeface="Calibri"/>
              </a:rPr>
              <a:t>hacer accesible </a:t>
            </a:r>
            <a:r>
              <a:rPr sz="1450" spc="5" dirty="0">
                <a:latin typeface="Calibri"/>
                <a:cs typeface="Calibri"/>
              </a:rPr>
              <a:t>los </a:t>
            </a:r>
            <a:r>
              <a:rPr sz="1450" spc="10" dirty="0">
                <a:latin typeface="Calibri"/>
                <a:cs typeface="Calibri"/>
              </a:rPr>
              <a:t>espacios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información, sino también </a:t>
            </a:r>
            <a:r>
              <a:rPr sz="1450" spc="5" dirty="0">
                <a:latin typeface="Calibri"/>
                <a:cs typeface="Calibri"/>
              </a:rPr>
              <a:t>las </a:t>
            </a:r>
            <a:r>
              <a:rPr sz="1450" spc="10" dirty="0">
                <a:latin typeface="Calibri"/>
                <a:cs typeface="Calibri"/>
              </a:rPr>
              <a:t>actitudes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las personas </a:t>
            </a:r>
            <a:r>
              <a:rPr sz="1450" spc="15" dirty="0">
                <a:latin typeface="Calibri"/>
                <a:cs typeface="Calibri"/>
              </a:rPr>
              <a:t>hacia </a:t>
            </a:r>
            <a:r>
              <a:rPr sz="1450" spc="5" dirty="0">
                <a:latin typeface="Calibri"/>
                <a:cs typeface="Calibri"/>
              </a:rPr>
              <a:t>las </a:t>
            </a:r>
            <a:r>
              <a:rPr sz="1450" spc="10" dirty="0">
                <a:latin typeface="Calibri"/>
                <a:cs typeface="Calibri"/>
              </a:rPr>
              <a:t>personas </a:t>
            </a:r>
            <a:r>
              <a:rPr sz="1450" spc="5" dirty="0">
                <a:latin typeface="Calibri"/>
                <a:cs typeface="Calibri"/>
              </a:rPr>
              <a:t>con  </a:t>
            </a:r>
            <a:r>
              <a:rPr sz="1450" spc="10" dirty="0">
                <a:latin typeface="Calibri"/>
                <a:cs typeface="Calibri"/>
              </a:rPr>
              <a:t>discapacidad, </a:t>
            </a:r>
            <a:r>
              <a:rPr sz="1450" spc="15" dirty="0">
                <a:latin typeface="Calibri"/>
                <a:cs typeface="Calibri"/>
              </a:rPr>
              <a:t>pues, </a:t>
            </a:r>
            <a:r>
              <a:rPr sz="1450" spc="10" dirty="0">
                <a:latin typeface="Calibri"/>
                <a:cs typeface="Calibri"/>
              </a:rPr>
              <a:t>accesibilidad </a:t>
            </a:r>
            <a:r>
              <a:rPr sz="1450" spc="15" dirty="0">
                <a:latin typeface="Calibri"/>
                <a:cs typeface="Calibri"/>
              </a:rPr>
              <a:t>no </a:t>
            </a:r>
            <a:r>
              <a:rPr sz="1450" spc="10" dirty="0">
                <a:latin typeface="Calibri"/>
                <a:cs typeface="Calibri"/>
              </a:rPr>
              <a:t>significa sólo </a:t>
            </a:r>
            <a:r>
              <a:rPr sz="1450" spc="15" dirty="0">
                <a:latin typeface="Calibri"/>
                <a:cs typeface="Calibri"/>
              </a:rPr>
              <a:t>que podamos </a:t>
            </a:r>
            <a:r>
              <a:rPr sz="1450" spc="5" dirty="0">
                <a:latin typeface="Calibri"/>
                <a:cs typeface="Calibri"/>
              </a:rPr>
              <a:t>llegar </a:t>
            </a:r>
            <a:r>
              <a:rPr sz="1450" spc="15" dirty="0">
                <a:latin typeface="Calibri"/>
                <a:cs typeface="Calibri"/>
              </a:rPr>
              <a:t>a donde tenemos que </a:t>
            </a:r>
            <a:r>
              <a:rPr sz="1450" spc="-40" dirty="0">
                <a:latin typeface="Calibri"/>
                <a:cs typeface="Calibri"/>
              </a:rPr>
              <a:t>ir, </a:t>
            </a:r>
            <a:r>
              <a:rPr sz="1450" spc="10" dirty="0">
                <a:latin typeface="Calibri"/>
                <a:cs typeface="Calibri"/>
              </a:rPr>
              <a:t>sino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10" dirty="0">
                <a:latin typeface="Calibri"/>
                <a:cs typeface="Calibri"/>
              </a:rPr>
              <a:t>tengamos </a:t>
            </a:r>
            <a:r>
              <a:rPr sz="1450" spc="15" dirty="0">
                <a:latin typeface="Calibri"/>
                <a:cs typeface="Calibri"/>
              </a:rPr>
              <a:t>a   </a:t>
            </a:r>
            <a:r>
              <a:rPr sz="1450" spc="5" dirty="0">
                <a:latin typeface="Calibri"/>
                <a:cs typeface="Calibri"/>
              </a:rPr>
              <a:t>nuestro </a:t>
            </a:r>
            <a:r>
              <a:rPr sz="1450" spc="10" dirty="0">
                <a:latin typeface="Calibri"/>
                <a:cs typeface="Calibri"/>
              </a:rPr>
              <a:t>alcance </a:t>
            </a:r>
            <a:r>
              <a:rPr sz="1450" spc="15" dirty="0">
                <a:latin typeface="Calibri"/>
                <a:cs typeface="Calibri"/>
              </a:rPr>
              <a:t>y podamos </a:t>
            </a:r>
            <a:r>
              <a:rPr sz="1450" spc="5" dirty="0">
                <a:latin typeface="Calibri"/>
                <a:cs typeface="Calibri"/>
              </a:rPr>
              <a:t>utilizar lo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10" dirty="0">
                <a:latin typeface="Calibri"/>
                <a:cs typeface="Calibri"/>
              </a:rPr>
              <a:t>necesitamos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spc="10" dirty="0">
                <a:latin typeface="Calibri"/>
                <a:cs typeface="Calibri"/>
              </a:rPr>
              <a:t>elegimos,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forma </a:t>
            </a:r>
            <a:r>
              <a:rPr sz="1450" spc="10" dirty="0">
                <a:latin typeface="Calibri"/>
                <a:cs typeface="Calibri"/>
              </a:rPr>
              <a:t>independiente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autónoma. </a:t>
            </a: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síntesis, la  </a:t>
            </a:r>
            <a:r>
              <a:rPr sz="1450" spc="15" dirty="0">
                <a:latin typeface="Calibri"/>
                <a:cs typeface="Calibri"/>
              </a:rPr>
              <a:t>Cadena de </a:t>
            </a:r>
            <a:r>
              <a:rPr sz="1450" spc="10" dirty="0">
                <a:latin typeface="Calibri"/>
                <a:cs typeface="Calibri"/>
              </a:rPr>
              <a:t>Accesibilidad </a:t>
            </a:r>
            <a:r>
              <a:rPr sz="1450" spc="15" dirty="0">
                <a:latin typeface="Calibri"/>
                <a:cs typeface="Calibri"/>
              </a:rPr>
              <a:t>es </a:t>
            </a:r>
            <a:r>
              <a:rPr sz="1450" spc="10" dirty="0">
                <a:latin typeface="Calibri"/>
                <a:cs typeface="Calibri"/>
              </a:rPr>
              <a:t>el concepto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10" dirty="0">
                <a:latin typeface="Calibri"/>
                <a:cs typeface="Calibri"/>
              </a:rPr>
              <a:t>nos permite comprender </a:t>
            </a:r>
            <a:r>
              <a:rPr sz="1450" spc="1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accesibilidad como </a:t>
            </a:r>
            <a:r>
              <a:rPr sz="1450" spc="15" dirty="0">
                <a:latin typeface="Calibri"/>
                <a:cs typeface="Calibri"/>
              </a:rPr>
              <a:t>un </a:t>
            </a:r>
            <a:r>
              <a:rPr sz="1450" spc="10" dirty="0">
                <a:latin typeface="Calibri"/>
                <a:cs typeface="Calibri"/>
              </a:rPr>
              <a:t>continuo 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dirty="0">
                <a:latin typeface="Calibri"/>
                <a:cs typeface="Calibri"/>
              </a:rPr>
              <a:t>través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varios  </a:t>
            </a:r>
            <a:r>
              <a:rPr sz="1450" dirty="0">
                <a:latin typeface="Calibri"/>
                <a:cs typeface="Calibri"/>
              </a:rPr>
              <a:t>lugares </a:t>
            </a:r>
            <a:r>
              <a:rPr sz="1450" spc="15" dirty="0">
                <a:latin typeface="Calibri"/>
                <a:cs typeface="Calibri"/>
              </a:rPr>
              <a:t>e </a:t>
            </a:r>
            <a:r>
              <a:rPr sz="1450" spc="10" dirty="0">
                <a:latin typeface="Calibri"/>
                <a:cs typeface="Calibri"/>
              </a:rPr>
              <a:t>intermediado por </a:t>
            </a:r>
            <a:r>
              <a:rPr sz="1450" spc="5" dirty="0">
                <a:latin typeface="Calibri"/>
                <a:cs typeface="Calibri"/>
              </a:rPr>
              <a:t>varias </a:t>
            </a:r>
            <a:r>
              <a:rPr sz="1450" spc="10" dirty="0">
                <a:latin typeface="Calibri"/>
                <a:cs typeface="Calibri"/>
              </a:rPr>
              <a:t>personas, donde </a:t>
            </a:r>
            <a:r>
              <a:rPr sz="1450" spc="15" dirty="0">
                <a:latin typeface="Calibri"/>
                <a:cs typeface="Calibri"/>
              </a:rPr>
              <a:t>un </a:t>
            </a:r>
            <a:r>
              <a:rPr sz="1450" spc="5" dirty="0">
                <a:latin typeface="Calibri"/>
                <a:cs typeface="Calibri"/>
              </a:rPr>
              <a:t>obstáculo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dirty="0">
                <a:latin typeface="Calibri"/>
                <a:cs typeface="Calibri"/>
              </a:rPr>
              <a:t>barrera </a:t>
            </a:r>
            <a:r>
              <a:rPr sz="1450" spc="5" dirty="0">
                <a:latin typeface="Calibri"/>
                <a:cs typeface="Calibri"/>
              </a:rPr>
              <a:t>física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spc="10" dirty="0">
                <a:latin typeface="Calibri"/>
                <a:cs typeface="Calibri"/>
              </a:rPr>
              <a:t>actitudinal, </a:t>
            </a:r>
            <a:r>
              <a:rPr sz="1450" spc="5" dirty="0">
                <a:latin typeface="Calibri"/>
                <a:cs typeface="Calibri"/>
              </a:rPr>
              <a:t>lo </a:t>
            </a:r>
            <a:r>
              <a:rPr sz="1450" spc="10" dirty="0">
                <a:latin typeface="Calibri"/>
                <a:cs typeface="Calibri"/>
              </a:rPr>
              <a:t>interrumpen</a:t>
            </a:r>
            <a:r>
              <a:rPr sz="1450" spc="160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y</a:t>
            </a:r>
            <a:endParaRPr sz="14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35"/>
              </a:spcBef>
            </a:pPr>
            <a:r>
              <a:rPr sz="1450" spc="5" dirty="0">
                <a:latin typeface="Calibri"/>
                <a:cs typeface="Calibri"/>
              </a:rPr>
              <a:t>vulneran los principios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independencia </a:t>
            </a:r>
            <a:r>
              <a:rPr sz="1450" spc="15" dirty="0">
                <a:latin typeface="Calibri"/>
                <a:cs typeface="Calibri"/>
              </a:rPr>
              <a:t>y</a:t>
            </a:r>
            <a:r>
              <a:rPr sz="1450" spc="10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autonomía.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19300" y="1751076"/>
            <a:ext cx="6779259" cy="3389629"/>
          </a:xfrm>
          <a:custGeom>
            <a:avLst/>
            <a:gdLst/>
            <a:ahLst/>
            <a:cxnLst/>
            <a:rect l="l" t="t" r="r" b="b"/>
            <a:pathLst>
              <a:path w="6779259" h="3389629">
                <a:moveTo>
                  <a:pt x="0" y="0"/>
                </a:moveTo>
                <a:lnTo>
                  <a:pt x="0" y="3389376"/>
                </a:lnTo>
                <a:lnTo>
                  <a:pt x="6778752" y="3389376"/>
                </a:lnTo>
                <a:lnTo>
                  <a:pt x="6778752" y="0"/>
                </a:lnTo>
                <a:lnTo>
                  <a:pt x="0" y="0"/>
                </a:lnTo>
                <a:close/>
              </a:path>
            </a:pathLst>
          </a:custGeom>
          <a:solidFill>
            <a:srgbClr val="ED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593086" y="1772411"/>
            <a:ext cx="1062990" cy="107188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Times New Roman"/>
              <a:cs typeface="Times New Roman"/>
            </a:endParaRPr>
          </a:p>
          <a:p>
            <a:pPr marL="309880">
              <a:lnSpc>
                <a:spcPct val="100000"/>
              </a:lnSpc>
            </a:pPr>
            <a:r>
              <a:rPr sz="1450" spc="10" dirty="0">
                <a:latin typeface="Calibri"/>
                <a:cs typeface="Calibri"/>
              </a:rPr>
              <a:t>Baños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273040" y="1793748"/>
            <a:ext cx="3439795" cy="155956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802640">
              <a:lnSpc>
                <a:spcPct val="100000"/>
              </a:lnSpc>
            </a:pPr>
            <a:r>
              <a:rPr sz="1450" spc="10" dirty="0">
                <a:latin typeface="Calibri"/>
                <a:cs typeface="Calibri"/>
              </a:rPr>
              <a:t>Salones </a:t>
            </a:r>
            <a:r>
              <a:rPr sz="1450" spc="15" dirty="0">
                <a:latin typeface="Calibri"/>
                <a:cs typeface="Calibri"/>
              </a:rPr>
              <a:t>de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conferencias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73040" y="3678936"/>
            <a:ext cx="3439795" cy="133223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Times New Roman"/>
              <a:cs typeface="Times New Roman"/>
            </a:endParaRPr>
          </a:p>
          <a:p>
            <a:pPr marL="802640">
              <a:lnSpc>
                <a:spcPct val="100000"/>
              </a:lnSpc>
            </a:pPr>
            <a:r>
              <a:rPr sz="1450" spc="10" dirty="0">
                <a:latin typeface="Calibri"/>
                <a:cs typeface="Calibri"/>
              </a:rPr>
              <a:t>Salones </a:t>
            </a:r>
            <a:r>
              <a:rPr sz="1450" spc="15" dirty="0">
                <a:latin typeface="Calibri"/>
                <a:cs typeface="Calibri"/>
              </a:rPr>
              <a:t>de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conferencias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593086" y="3678936"/>
            <a:ext cx="1983739" cy="133223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2200">
              <a:latin typeface="Times New Roman"/>
              <a:cs typeface="Times New Roman"/>
            </a:endParaRPr>
          </a:p>
          <a:p>
            <a:pPr marL="478790">
              <a:lnSpc>
                <a:spcPct val="100000"/>
              </a:lnSpc>
            </a:pPr>
            <a:r>
              <a:rPr sz="1450" spc="5" dirty="0">
                <a:latin typeface="Calibri"/>
                <a:cs typeface="Calibri"/>
              </a:rPr>
              <a:t>Market</a:t>
            </a:r>
            <a:r>
              <a:rPr sz="145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place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944111" y="1772411"/>
            <a:ext cx="1039494" cy="1071880"/>
          </a:xfrm>
          <a:prstGeom prst="rect">
            <a:avLst/>
          </a:prstGeom>
          <a:solidFill>
            <a:srgbClr val="FFF2CC"/>
          </a:solidFill>
        </p:spPr>
        <p:txBody>
          <a:bodyPr vert="horz" wrap="square" lIns="0" tIns="69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5"/>
              </a:spcBef>
            </a:pPr>
            <a:endParaRPr sz="2050">
              <a:latin typeface="Times New Roman"/>
              <a:cs typeface="Times New Roman"/>
            </a:endParaRPr>
          </a:p>
          <a:p>
            <a:pPr marL="135255" marR="131445" indent="73025">
              <a:lnSpc>
                <a:spcPct val="102099"/>
              </a:lnSpc>
            </a:pPr>
            <a:r>
              <a:rPr sz="1450" spc="10" dirty="0">
                <a:latin typeface="Calibri"/>
                <a:cs typeface="Calibri"/>
              </a:rPr>
              <a:t>Salas </a:t>
            </a:r>
            <a:r>
              <a:rPr sz="1450" spc="15" dirty="0">
                <a:latin typeface="Calibri"/>
                <a:cs typeface="Calibri"/>
              </a:rPr>
              <a:t>de  </a:t>
            </a:r>
            <a:r>
              <a:rPr sz="1450" spc="-20" dirty="0">
                <a:latin typeface="Calibri"/>
                <a:cs typeface="Calibri"/>
              </a:rPr>
              <a:t>r</a:t>
            </a:r>
            <a:r>
              <a:rPr sz="1450" spc="15" dirty="0">
                <a:latin typeface="Calibri"/>
                <a:cs typeface="Calibri"/>
              </a:rPr>
              <a:t>eun</a:t>
            </a:r>
            <a:r>
              <a:rPr sz="1450" dirty="0">
                <a:latin typeface="Calibri"/>
                <a:cs typeface="Calibri"/>
              </a:rPr>
              <a:t>io</a:t>
            </a:r>
            <a:r>
              <a:rPr sz="1450" spc="15" dirty="0">
                <a:latin typeface="Calibri"/>
                <a:cs typeface="Calibri"/>
              </a:rPr>
              <a:t>nes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54836" y="2828544"/>
            <a:ext cx="1039494" cy="1050290"/>
          </a:xfrm>
          <a:custGeom>
            <a:avLst/>
            <a:gdLst/>
            <a:ahLst/>
            <a:cxnLst/>
            <a:rect l="l" t="t" r="r" b="b"/>
            <a:pathLst>
              <a:path w="1039494" h="1050289">
                <a:moveTo>
                  <a:pt x="0" y="0"/>
                </a:moveTo>
                <a:lnTo>
                  <a:pt x="0" y="1050036"/>
                </a:lnTo>
                <a:lnTo>
                  <a:pt x="1039368" y="1050036"/>
                </a:lnTo>
                <a:lnTo>
                  <a:pt x="1039368" y="0"/>
                </a:lnTo>
                <a:lnTo>
                  <a:pt x="0" y="0"/>
                </a:lnTo>
                <a:close/>
              </a:path>
            </a:pathLst>
          </a:custGeom>
          <a:solidFill>
            <a:srgbClr val="ED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65276" y="2843784"/>
            <a:ext cx="289560" cy="1035050"/>
          </a:xfrm>
          <a:custGeom>
            <a:avLst/>
            <a:gdLst/>
            <a:ahLst/>
            <a:cxnLst/>
            <a:rect l="l" t="t" r="r" b="b"/>
            <a:pathLst>
              <a:path w="289559" h="1035050">
                <a:moveTo>
                  <a:pt x="289560" y="1034796"/>
                </a:moveTo>
                <a:lnTo>
                  <a:pt x="289560" y="0"/>
                </a:lnTo>
                <a:lnTo>
                  <a:pt x="144780" y="0"/>
                </a:lnTo>
                <a:lnTo>
                  <a:pt x="106538" y="18478"/>
                </a:lnTo>
                <a:lnTo>
                  <a:pt x="72023" y="70612"/>
                </a:lnTo>
                <a:lnTo>
                  <a:pt x="56612" y="107751"/>
                </a:lnTo>
                <a:lnTo>
                  <a:pt x="42672" y="151447"/>
                </a:lnTo>
                <a:lnTo>
                  <a:pt x="30382" y="201080"/>
                </a:lnTo>
                <a:lnTo>
                  <a:pt x="19924" y="256032"/>
                </a:lnTo>
                <a:lnTo>
                  <a:pt x="11477" y="315682"/>
                </a:lnTo>
                <a:lnTo>
                  <a:pt x="5221" y="379412"/>
                </a:lnTo>
                <a:lnTo>
                  <a:pt x="1335" y="446603"/>
                </a:lnTo>
                <a:lnTo>
                  <a:pt x="0" y="516636"/>
                </a:lnTo>
                <a:lnTo>
                  <a:pt x="1335" y="587018"/>
                </a:lnTo>
                <a:lnTo>
                  <a:pt x="5221" y="654501"/>
                </a:lnTo>
                <a:lnTo>
                  <a:pt x="11477" y="718470"/>
                </a:lnTo>
                <a:lnTo>
                  <a:pt x="19924" y="778312"/>
                </a:lnTo>
                <a:lnTo>
                  <a:pt x="30382" y="833412"/>
                </a:lnTo>
                <a:lnTo>
                  <a:pt x="42672" y="883158"/>
                </a:lnTo>
                <a:lnTo>
                  <a:pt x="56612" y="926934"/>
                </a:lnTo>
                <a:lnTo>
                  <a:pt x="72023" y="964127"/>
                </a:lnTo>
                <a:lnTo>
                  <a:pt x="106538" y="1016310"/>
                </a:lnTo>
                <a:lnTo>
                  <a:pt x="144780" y="1034796"/>
                </a:lnTo>
                <a:lnTo>
                  <a:pt x="289560" y="1034796"/>
                </a:lnTo>
                <a:close/>
              </a:path>
            </a:pathLst>
          </a:custGeom>
          <a:solidFill>
            <a:srgbClr val="5A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60704" y="2837688"/>
            <a:ext cx="299085" cy="1045844"/>
          </a:xfrm>
          <a:custGeom>
            <a:avLst/>
            <a:gdLst/>
            <a:ahLst/>
            <a:cxnLst/>
            <a:rect l="l" t="t" r="r" b="b"/>
            <a:pathLst>
              <a:path w="299084" h="1045845">
                <a:moveTo>
                  <a:pt x="298704" y="1045464"/>
                </a:moveTo>
                <a:lnTo>
                  <a:pt x="298704" y="0"/>
                </a:lnTo>
                <a:lnTo>
                  <a:pt x="149352" y="0"/>
                </a:lnTo>
                <a:lnTo>
                  <a:pt x="141732" y="1524"/>
                </a:lnTo>
                <a:lnTo>
                  <a:pt x="132588" y="3048"/>
                </a:lnTo>
                <a:lnTo>
                  <a:pt x="102108" y="25908"/>
                </a:lnTo>
                <a:lnTo>
                  <a:pt x="76200" y="65532"/>
                </a:lnTo>
                <a:lnTo>
                  <a:pt x="57912" y="106680"/>
                </a:lnTo>
                <a:lnTo>
                  <a:pt x="53340" y="121920"/>
                </a:lnTo>
                <a:lnTo>
                  <a:pt x="47244" y="138684"/>
                </a:lnTo>
                <a:lnTo>
                  <a:pt x="42672" y="155448"/>
                </a:lnTo>
                <a:lnTo>
                  <a:pt x="38100" y="173736"/>
                </a:lnTo>
                <a:lnTo>
                  <a:pt x="33528" y="193548"/>
                </a:lnTo>
                <a:lnTo>
                  <a:pt x="28956" y="211836"/>
                </a:lnTo>
                <a:lnTo>
                  <a:pt x="24384" y="233172"/>
                </a:lnTo>
                <a:lnTo>
                  <a:pt x="21336" y="254508"/>
                </a:lnTo>
                <a:lnTo>
                  <a:pt x="16764" y="275844"/>
                </a:lnTo>
                <a:lnTo>
                  <a:pt x="10668" y="321564"/>
                </a:lnTo>
                <a:lnTo>
                  <a:pt x="9144" y="344424"/>
                </a:lnTo>
                <a:lnTo>
                  <a:pt x="6096" y="368808"/>
                </a:lnTo>
                <a:lnTo>
                  <a:pt x="0" y="470916"/>
                </a:lnTo>
                <a:lnTo>
                  <a:pt x="0" y="576072"/>
                </a:lnTo>
                <a:lnTo>
                  <a:pt x="6096" y="678180"/>
                </a:lnTo>
                <a:lnTo>
                  <a:pt x="9144" y="701040"/>
                </a:lnTo>
                <a:lnTo>
                  <a:pt x="10668" y="725424"/>
                </a:lnTo>
                <a:lnTo>
                  <a:pt x="10668" y="470916"/>
                </a:lnTo>
                <a:lnTo>
                  <a:pt x="16764" y="370332"/>
                </a:lnTo>
                <a:lnTo>
                  <a:pt x="19812" y="345948"/>
                </a:lnTo>
                <a:lnTo>
                  <a:pt x="21336" y="323088"/>
                </a:lnTo>
                <a:lnTo>
                  <a:pt x="27432" y="277368"/>
                </a:lnTo>
                <a:lnTo>
                  <a:pt x="30480" y="263144"/>
                </a:lnTo>
                <a:lnTo>
                  <a:pt x="30480" y="256032"/>
                </a:lnTo>
                <a:lnTo>
                  <a:pt x="35052" y="234696"/>
                </a:lnTo>
                <a:lnTo>
                  <a:pt x="39624" y="214884"/>
                </a:lnTo>
                <a:lnTo>
                  <a:pt x="42672" y="195072"/>
                </a:lnTo>
                <a:lnTo>
                  <a:pt x="51816" y="158496"/>
                </a:lnTo>
                <a:lnTo>
                  <a:pt x="57912" y="141732"/>
                </a:lnTo>
                <a:lnTo>
                  <a:pt x="62484" y="124968"/>
                </a:lnTo>
                <a:lnTo>
                  <a:pt x="68580" y="109728"/>
                </a:lnTo>
                <a:lnTo>
                  <a:pt x="73152" y="96012"/>
                </a:lnTo>
                <a:lnTo>
                  <a:pt x="79248" y="82296"/>
                </a:lnTo>
                <a:lnTo>
                  <a:pt x="85344" y="70104"/>
                </a:lnTo>
                <a:lnTo>
                  <a:pt x="97536" y="48768"/>
                </a:lnTo>
                <a:lnTo>
                  <a:pt x="103632" y="39624"/>
                </a:lnTo>
                <a:lnTo>
                  <a:pt x="103632" y="41148"/>
                </a:lnTo>
                <a:lnTo>
                  <a:pt x="109728" y="33832"/>
                </a:lnTo>
                <a:lnTo>
                  <a:pt x="109728" y="32004"/>
                </a:lnTo>
                <a:lnTo>
                  <a:pt x="117348" y="25908"/>
                </a:lnTo>
                <a:lnTo>
                  <a:pt x="123444" y="19812"/>
                </a:lnTo>
                <a:lnTo>
                  <a:pt x="123444" y="21336"/>
                </a:lnTo>
                <a:lnTo>
                  <a:pt x="129540" y="16764"/>
                </a:lnTo>
                <a:lnTo>
                  <a:pt x="135636" y="14325"/>
                </a:lnTo>
                <a:lnTo>
                  <a:pt x="135636" y="13716"/>
                </a:lnTo>
                <a:lnTo>
                  <a:pt x="143256" y="10668"/>
                </a:lnTo>
                <a:lnTo>
                  <a:pt x="143256" y="11887"/>
                </a:lnTo>
                <a:lnTo>
                  <a:pt x="149352" y="10668"/>
                </a:lnTo>
                <a:lnTo>
                  <a:pt x="288036" y="10668"/>
                </a:lnTo>
                <a:lnTo>
                  <a:pt x="288036" y="6096"/>
                </a:lnTo>
                <a:lnTo>
                  <a:pt x="294132" y="10668"/>
                </a:lnTo>
                <a:lnTo>
                  <a:pt x="294132" y="1045464"/>
                </a:lnTo>
                <a:lnTo>
                  <a:pt x="298704" y="1045464"/>
                </a:lnTo>
                <a:close/>
              </a:path>
              <a:path w="299084" h="1045845">
                <a:moveTo>
                  <a:pt x="111252" y="1013460"/>
                </a:moveTo>
                <a:lnTo>
                  <a:pt x="103632" y="1005840"/>
                </a:lnTo>
                <a:lnTo>
                  <a:pt x="91440" y="987552"/>
                </a:lnTo>
                <a:lnTo>
                  <a:pt x="73152" y="950976"/>
                </a:lnTo>
                <a:lnTo>
                  <a:pt x="68580" y="935736"/>
                </a:lnTo>
                <a:lnTo>
                  <a:pt x="62484" y="920496"/>
                </a:lnTo>
                <a:lnTo>
                  <a:pt x="57912" y="905256"/>
                </a:lnTo>
                <a:lnTo>
                  <a:pt x="51816" y="888492"/>
                </a:lnTo>
                <a:lnTo>
                  <a:pt x="42672" y="851916"/>
                </a:lnTo>
                <a:lnTo>
                  <a:pt x="39624" y="832104"/>
                </a:lnTo>
                <a:lnTo>
                  <a:pt x="35052" y="812292"/>
                </a:lnTo>
                <a:lnTo>
                  <a:pt x="30480" y="790956"/>
                </a:lnTo>
                <a:lnTo>
                  <a:pt x="21336" y="723900"/>
                </a:lnTo>
                <a:lnTo>
                  <a:pt x="19812" y="701040"/>
                </a:lnTo>
                <a:lnTo>
                  <a:pt x="16764" y="676656"/>
                </a:lnTo>
                <a:lnTo>
                  <a:pt x="10668" y="576072"/>
                </a:lnTo>
                <a:lnTo>
                  <a:pt x="10668" y="725424"/>
                </a:lnTo>
                <a:lnTo>
                  <a:pt x="16764" y="771144"/>
                </a:lnTo>
                <a:lnTo>
                  <a:pt x="21336" y="792480"/>
                </a:lnTo>
                <a:lnTo>
                  <a:pt x="24384" y="813816"/>
                </a:lnTo>
                <a:lnTo>
                  <a:pt x="38100" y="873252"/>
                </a:lnTo>
                <a:lnTo>
                  <a:pt x="42672" y="890016"/>
                </a:lnTo>
                <a:lnTo>
                  <a:pt x="47244" y="908304"/>
                </a:lnTo>
                <a:lnTo>
                  <a:pt x="53340" y="923544"/>
                </a:lnTo>
                <a:lnTo>
                  <a:pt x="57912" y="940308"/>
                </a:lnTo>
                <a:lnTo>
                  <a:pt x="76200" y="981456"/>
                </a:lnTo>
                <a:lnTo>
                  <a:pt x="88392" y="1002792"/>
                </a:lnTo>
                <a:lnTo>
                  <a:pt x="96012" y="1011936"/>
                </a:lnTo>
                <a:lnTo>
                  <a:pt x="102108" y="1021080"/>
                </a:lnTo>
                <a:lnTo>
                  <a:pt x="109728" y="1028700"/>
                </a:lnTo>
                <a:lnTo>
                  <a:pt x="109728" y="1013460"/>
                </a:lnTo>
                <a:lnTo>
                  <a:pt x="111252" y="1013460"/>
                </a:lnTo>
                <a:close/>
              </a:path>
              <a:path w="299084" h="1045845">
                <a:moveTo>
                  <a:pt x="32004" y="256032"/>
                </a:moveTo>
                <a:lnTo>
                  <a:pt x="30480" y="256032"/>
                </a:lnTo>
                <a:lnTo>
                  <a:pt x="30480" y="263144"/>
                </a:lnTo>
                <a:lnTo>
                  <a:pt x="32004" y="256032"/>
                </a:lnTo>
                <a:close/>
              </a:path>
              <a:path w="299084" h="1045845">
                <a:moveTo>
                  <a:pt x="111252" y="32004"/>
                </a:moveTo>
                <a:lnTo>
                  <a:pt x="109728" y="32004"/>
                </a:lnTo>
                <a:lnTo>
                  <a:pt x="109728" y="33832"/>
                </a:lnTo>
                <a:lnTo>
                  <a:pt x="111252" y="32004"/>
                </a:lnTo>
                <a:close/>
              </a:path>
              <a:path w="299084" h="1045845">
                <a:moveTo>
                  <a:pt x="137160" y="1033272"/>
                </a:moveTo>
                <a:lnTo>
                  <a:pt x="129540" y="1030224"/>
                </a:lnTo>
                <a:lnTo>
                  <a:pt x="117348" y="1021080"/>
                </a:lnTo>
                <a:lnTo>
                  <a:pt x="109728" y="1013460"/>
                </a:lnTo>
                <a:lnTo>
                  <a:pt x="109728" y="1028700"/>
                </a:lnTo>
                <a:lnTo>
                  <a:pt x="117348" y="1034796"/>
                </a:lnTo>
                <a:lnTo>
                  <a:pt x="124968" y="1039368"/>
                </a:lnTo>
                <a:lnTo>
                  <a:pt x="132588" y="1042416"/>
                </a:lnTo>
                <a:lnTo>
                  <a:pt x="135636" y="1043432"/>
                </a:lnTo>
                <a:lnTo>
                  <a:pt x="135636" y="1033272"/>
                </a:lnTo>
                <a:lnTo>
                  <a:pt x="137160" y="1033272"/>
                </a:lnTo>
                <a:close/>
              </a:path>
              <a:path w="299084" h="1045845">
                <a:moveTo>
                  <a:pt x="137160" y="13716"/>
                </a:moveTo>
                <a:lnTo>
                  <a:pt x="135636" y="13716"/>
                </a:lnTo>
                <a:lnTo>
                  <a:pt x="135636" y="14325"/>
                </a:lnTo>
                <a:lnTo>
                  <a:pt x="137160" y="13716"/>
                </a:lnTo>
                <a:close/>
              </a:path>
              <a:path w="299084" h="1045845">
                <a:moveTo>
                  <a:pt x="143256" y="1034796"/>
                </a:moveTo>
                <a:lnTo>
                  <a:pt x="135636" y="1033272"/>
                </a:lnTo>
                <a:lnTo>
                  <a:pt x="135636" y="1043432"/>
                </a:lnTo>
                <a:lnTo>
                  <a:pt x="141732" y="1045464"/>
                </a:lnTo>
                <a:lnTo>
                  <a:pt x="141732" y="1034796"/>
                </a:lnTo>
                <a:lnTo>
                  <a:pt x="143256" y="1034796"/>
                </a:lnTo>
                <a:close/>
              </a:path>
              <a:path w="299084" h="1045845">
                <a:moveTo>
                  <a:pt x="143256" y="11887"/>
                </a:moveTo>
                <a:lnTo>
                  <a:pt x="143256" y="10668"/>
                </a:lnTo>
                <a:lnTo>
                  <a:pt x="141732" y="12192"/>
                </a:lnTo>
                <a:lnTo>
                  <a:pt x="143256" y="11887"/>
                </a:lnTo>
                <a:close/>
              </a:path>
              <a:path w="299084" h="1045845">
                <a:moveTo>
                  <a:pt x="294132" y="1034796"/>
                </a:moveTo>
                <a:lnTo>
                  <a:pt x="141732" y="1034796"/>
                </a:lnTo>
                <a:lnTo>
                  <a:pt x="141732" y="1045464"/>
                </a:lnTo>
                <a:lnTo>
                  <a:pt x="288036" y="1045464"/>
                </a:lnTo>
                <a:lnTo>
                  <a:pt x="288036" y="1040892"/>
                </a:lnTo>
                <a:lnTo>
                  <a:pt x="294132" y="1034796"/>
                </a:lnTo>
                <a:close/>
              </a:path>
              <a:path w="299084" h="1045845">
                <a:moveTo>
                  <a:pt x="294132" y="10668"/>
                </a:moveTo>
                <a:lnTo>
                  <a:pt x="288036" y="6096"/>
                </a:lnTo>
                <a:lnTo>
                  <a:pt x="288036" y="10668"/>
                </a:lnTo>
                <a:lnTo>
                  <a:pt x="294132" y="10668"/>
                </a:lnTo>
                <a:close/>
              </a:path>
              <a:path w="299084" h="1045845">
                <a:moveTo>
                  <a:pt x="294132" y="1034796"/>
                </a:moveTo>
                <a:lnTo>
                  <a:pt x="294132" y="10668"/>
                </a:lnTo>
                <a:lnTo>
                  <a:pt x="288036" y="10668"/>
                </a:lnTo>
                <a:lnTo>
                  <a:pt x="288036" y="1034796"/>
                </a:lnTo>
                <a:lnTo>
                  <a:pt x="294132" y="1034796"/>
                </a:lnTo>
                <a:close/>
              </a:path>
              <a:path w="299084" h="1045845">
                <a:moveTo>
                  <a:pt x="294132" y="1045464"/>
                </a:moveTo>
                <a:lnTo>
                  <a:pt x="294132" y="1034796"/>
                </a:lnTo>
                <a:lnTo>
                  <a:pt x="288036" y="1040892"/>
                </a:lnTo>
                <a:lnTo>
                  <a:pt x="288036" y="1045464"/>
                </a:lnTo>
                <a:lnTo>
                  <a:pt x="294132" y="1045464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576572" y="5140452"/>
            <a:ext cx="696595" cy="242570"/>
          </a:xfrm>
          <a:custGeom>
            <a:avLst/>
            <a:gdLst/>
            <a:ahLst/>
            <a:cxnLst/>
            <a:rect l="l" t="t" r="r" b="b"/>
            <a:pathLst>
              <a:path w="696595" h="242570">
                <a:moveTo>
                  <a:pt x="696468" y="120396"/>
                </a:moveTo>
                <a:lnTo>
                  <a:pt x="696468" y="0"/>
                </a:lnTo>
                <a:lnTo>
                  <a:pt x="0" y="0"/>
                </a:lnTo>
                <a:lnTo>
                  <a:pt x="0" y="120396"/>
                </a:lnTo>
                <a:lnTo>
                  <a:pt x="7054" y="144887"/>
                </a:lnTo>
                <a:lnTo>
                  <a:pt x="59310" y="188440"/>
                </a:lnTo>
                <a:lnTo>
                  <a:pt x="101727" y="206502"/>
                </a:lnTo>
                <a:lnTo>
                  <a:pt x="153144" y="221420"/>
                </a:lnTo>
                <a:lnTo>
                  <a:pt x="212169" y="232695"/>
                </a:lnTo>
                <a:lnTo>
                  <a:pt x="277409" y="239827"/>
                </a:lnTo>
                <a:lnTo>
                  <a:pt x="347472" y="242316"/>
                </a:lnTo>
                <a:lnTo>
                  <a:pt x="417599" y="239827"/>
                </a:lnTo>
                <a:lnTo>
                  <a:pt x="483012" y="232695"/>
                </a:lnTo>
                <a:lnTo>
                  <a:pt x="542282" y="221420"/>
                </a:lnTo>
                <a:lnTo>
                  <a:pt x="593979" y="206502"/>
                </a:lnTo>
                <a:lnTo>
                  <a:pt x="636674" y="188440"/>
                </a:lnTo>
                <a:lnTo>
                  <a:pt x="668940" y="167735"/>
                </a:lnTo>
                <a:lnTo>
                  <a:pt x="696468" y="120396"/>
                </a:lnTo>
                <a:close/>
              </a:path>
            </a:pathLst>
          </a:custGeom>
          <a:solidFill>
            <a:srgbClr val="5A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72000" y="5134355"/>
            <a:ext cx="706120" cy="253365"/>
          </a:xfrm>
          <a:custGeom>
            <a:avLst/>
            <a:gdLst/>
            <a:ahLst/>
            <a:cxnLst/>
            <a:rect l="l" t="t" r="r" b="b"/>
            <a:pathLst>
              <a:path w="706120" h="253364">
                <a:moveTo>
                  <a:pt x="705612" y="134112"/>
                </a:moveTo>
                <a:lnTo>
                  <a:pt x="705612" y="0"/>
                </a:lnTo>
                <a:lnTo>
                  <a:pt x="0" y="0"/>
                </a:lnTo>
                <a:lnTo>
                  <a:pt x="0" y="134112"/>
                </a:lnTo>
                <a:lnTo>
                  <a:pt x="1524" y="140208"/>
                </a:lnTo>
                <a:lnTo>
                  <a:pt x="3048" y="147828"/>
                </a:lnTo>
                <a:lnTo>
                  <a:pt x="4572" y="149860"/>
                </a:lnTo>
                <a:lnTo>
                  <a:pt x="4572" y="10668"/>
                </a:lnTo>
                <a:lnTo>
                  <a:pt x="9144" y="6096"/>
                </a:lnTo>
                <a:lnTo>
                  <a:pt x="9144" y="10668"/>
                </a:lnTo>
                <a:lnTo>
                  <a:pt x="694944" y="10668"/>
                </a:lnTo>
                <a:lnTo>
                  <a:pt x="694944" y="6096"/>
                </a:lnTo>
                <a:lnTo>
                  <a:pt x="701040" y="10668"/>
                </a:lnTo>
                <a:lnTo>
                  <a:pt x="701040" y="147828"/>
                </a:lnTo>
                <a:lnTo>
                  <a:pt x="704088" y="140208"/>
                </a:lnTo>
                <a:lnTo>
                  <a:pt x="705612" y="134112"/>
                </a:lnTo>
                <a:close/>
              </a:path>
              <a:path w="706120" h="253364">
                <a:moveTo>
                  <a:pt x="9144" y="10668"/>
                </a:moveTo>
                <a:lnTo>
                  <a:pt x="9144" y="6096"/>
                </a:lnTo>
                <a:lnTo>
                  <a:pt x="4572" y="10668"/>
                </a:lnTo>
                <a:lnTo>
                  <a:pt x="9144" y="10668"/>
                </a:lnTo>
                <a:close/>
              </a:path>
              <a:path w="706120" h="253364">
                <a:moveTo>
                  <a:pt x="12192" y="138684"/>
                </a:moveTo>
                <a:lnTo>
                  <a:pt x="9144" y="126492"/>
                </a:lnTo>
                <a:lnTo>
                  <a:pt x="9144" y="10668"/>
                </a:lnTo>
                <a:lnTo>
                  <a:pt x="4572" y="10668"/>
                </a:lnTo>
                <a:lnTo>
                  <a:pt x="4572" y="149860"/>
                </a:lnTo>
                <a:lnTo>
                  <a:pt x="7620" y="153924"/>
                </a:lnTo>
                <a:lnTo>
                  <a:pt x="10668" y="160020"/>
                </a:lnTo>
                <a:lnTo>
                  <a:pt x="10668" y="137160"/>
                </a:lnTo>
                <a:lnTo>
                  <a:pt x="12192" y="138684"/>
                </a:lnTo>
                <a:close/>
              </a:path>
              <a:path w="706120" h="253364">
                <a:moveTo>
                  <a:pt x="16764" y="149352"/>
                </a:moveTo>
                <a:lnTo>
                  <a:pt x="10668" y="137160"/>
                </a:lnTo>
                <a:lnTo>
                  <a:pt x="10668" y="160020"/>
                </a:lnTo>
                <a:lnTo>
                  <a:pt x="15240" y="164592"/>
                </a:lnTo>
                <a:lnTo>
                  <a:pt x="15240" y="147828"/>
                </a:lnTo>
                <a:lnTo>
                  <a:pt x="16764" y="149352"/>
                </a:lnTo>
                <a:close/>
              </a:path>
              <a:path w="706120" h="253364">
                <a:moveTo>
                  <a:pt x="42672" y="175260"/>
                </a:moveTo>
                <a:lnTo>
                  <a:pt x="35052" y="170688"/>
                </a:lnTo>
                <a:lnTo>
                  <a:pt x="24384" y="160020"/>
                </a:lnTo>
                <a:lnTo>
                  <a:pt x="15240" y="147828"/>
                </a:lnTo>
                <a:lnTo>
                  <a:pt x="15240" y="164592"/>
                </a:lnTo>
                <a:lnTo>
                  <a:pt x="35052" y="184404"/>
                </a:lnTo>
                <a:lnTo>
                  <a:pt x="41148" y="187452"/>
                </a:lnTo>
                <a:lnTo>
                  <a:pt x="41148" y="175260"/>
                </a:lnTo>
                <a:lnTo>
                  <a:pt x="42672" y="175260"/>
                </a:lnTo>
                <a:close/>
              </a:path>
              <a:path w="706120" h="253364">
                <a:moveTo>
                  <a:pt x="67056" y="190500"/>
                </a:moveTo>
                <a:lnTo>
                  <a:pt x="57912" y="184404"/>
                </a:lnTo>
                <a:lnTo>
                  <a:pt x="57912" y="185928"/>
                </a:lnTo>
                <a:lnTo>
                  <a:pt x="48768" y="179832"/>
                </a:lnTo>
                <a:lnTo>
                  <a:pt x="41148" y="175260"/>
                </a:lnTo>
                <a:lnTo>
                  <a:pt x="41148" y="187452"/>
                </a:lnTo>
                <a:lnTo>
                  <a:pt x="44196" y="188976"/>
                </a:lnTo>
                <a:lnTo>
                  <a:pt x="51816" y="193548"/>
                </a:lnTo>
                <a:lnTo>
                  <a:pt x="60960" y="199644"/>
                </a:lnTo>
                <a:lnTo>
                  <a:pt x="65532" y="201603"/>
                </a:lnTo>
                <a:lnTo>
                  <a:pt x="65532" y="190500"/>
                </a:lnTo>
                <a:lnTo>
                  <a:pt x="67056" y="190500"/>
                </a:lnTo>
                <a:close/>
              </a:path>
              <a:path w="706120" h="253364">
                <a:moveTo>
                  <a:pt x="86868" y="199644"/>
                </a:moveTo>
                <a:lnTo>
                  <a:pt x="65532" y="190500"/>
                </a:lnTo>
                <a:lnTo>
                  <a:pt x="65532" y="201603"/>
                </a:lnTo>
                <a:lnTo>
                  <a:pt x="85344" y="210094"/>
                </a:lnTo>
                <a:lnTo>
                  <a:pt x="85344" y="199644"/>
                </a:lnTo>
                <a:lnTo>
                  <a:pt x="86868" y="199644"/>
                </a:lnTo>
                <a:close/>
              </a:path>
              <a:path w="706120" h="253364">
                <a:moveTo>
                  <a:pt x="97536" y="204216"/>
                </a:moveTo>
                <a:lnTo>
                  <a:pt x="85344" y="199644"/>
                </a:lnTo>
                <a:lnTo>
                  <a:pt x="85344" y="210094"/>
                </a:lnTo>
                <a:lnTo>
                  <a:pt x="92964" y="213360"/>
                </a:lnTo>
                <a:lnTo>
                  <a:pt x="96012" y="214503"/>
                </a:lnTo>
                <a:lnTo>
                  <a:pt x="96012" y="204216"/>
                </a:lnTo>
                <a:lnTo>
                  <a:pt x="97536" y="204216"/>
                </a:lnTo>
                <a:close/>
              </a:path>
              <a:path w="706120" h="253364">
                <a:moveTo>
                  <a:pt x="160020" y="222504"/>
                </a:moveTo>
                <a:lnTo>
                  <a:pt x="132588" y="214884"/>
                </a:lnTo>
                <a:lnTo>
                  <a:pt x="108204" y="207264"/>
                </a:lnTo>
                <a:lnTo>
                  <a:pt x="96012" y="204216"/>
                </a:lnTo>
                <a:lnTo>
                  <a:pt x="96012" y="214503"/>
                </a:lnTo>
                <a:lnTo>
                  <a:pt x="105156" y="217932"/>
                </a:lnTo>
                <a:lnTo>
                  <a:pt x="129540" y="225552"/>
                </a:lnTo>
                <a:lnTo>
                  <a:pt x="156972" y="233172"/>
                </a:lnTo>
                <a:lnTo>
                  <a:pt x="158496" y="233492"/>
                </a:lnTo>
                <a:lnTo>
                  <a:pt x="158496" y="222504"/>
                </a:lnTo>
                <a:lnTo>
                  <a:pt x="160020" y="222504"/>
                </a:lnTo>
                <a:close/>
              </a:path>
              <a:path w="706120" h="253364">
                <a:moveTo>
                  <a:pt x="518160" y="239496"/>
                </a:moveTo>
                <a:lnTo>
                  <a:pt x="518160" y="228600"/>
                </a:lnTo>
                <a:lnTo>
                  <a:pt x="487680" y="233172"/>
                </a:lnTo>
                <a:lnTo>
                  <a:pt x="455676" y="237744"/>
                </a:lnTo>
                <a:lnTo>
                  <a:pt x="422148" y="240792"/>
                </a:lnTo>
                <a:lnTo>
                  <a:pt x="388620" y="242316"/>
                </a:lnTo>
                <a:lnTo>
                  <a:pt x="316992" y="242316"/>
                </a:lnTo>
                <a:lnTo>
                  <a:pt x="249936" y="237744"/>
                </a:lnTo>
                <a:lnTo>
                  <a:pt x="187452" y="228600"/>
                </a:lnTo>
                <a:lnTo>
                  <a:pt x="158496" y="222504"/>
                </a:lnTo>
                <a:lnTo>
                  <a:pt x="158496" y="233492"/>
                </a:lnTo>
                <a:lnTo>
                  <a:pt x="216408" y="243840"/>
                </a:lnTo>
                <a:lnTo>
                  <a:pt x="281940" y="251460"/>
                </a:lnTo>
                <a:lnTo>
                  <a:pt x="316992" y="252984"/>
                </a:lnTo>
                <a:lnTo>
                  <a:pt x="388620" y="252984"/>
                </a:lnTo>
                <a:lnTo>
                  <a:pt x="423672" y="251460"/>
                </a:lnTo>
                <a:lnTo>
                  <a:pt x="457200" y="248412"/>
                </a:lnTo>
                <a:lnTo>
                  <a:pt x="489204" y="243840"/>
                </a:lnTo>
                <a:lnTo>
                  <a:pt x="518160" y="239496"/>
                </a:lnTo>
                <a:close/>
              </a:path>
              <a:path w="706120" h="253364">
                <a:moveTo>
                  <a:pt x="670560" y="183184"/>
                </a:moveTo>
                <a:lnTo>
                  <a:pt x="670560" y="170688"/>
                </a:lnTo>
                <a:lnTo>
                  <a:pt x="655320" y="179832"/>
                </a:lnTo>
                <a:lnTo>
                  <a:pt x="647700" y="185928"/>
                </a:lnTo>
                <a:lnTo>
                  <a:pt x="647700" y="184404"/>
                </a:lnTo>
                <a:lnTo>
                  <a:pt x="638556" y="190500"/>
                </a:lnTo>
                <a:lnTo>
                  <a:pt x="629412" y="195072"/>
                </a:lnTo>
                <a:lnTo>
                  <a:pt x="608076" y="204216"/>
                </a:lnTo>
                <a:lnTo>
                  <a:pt x="597408" y="207264"/>
                </a:lnTo>
                <a:lnTo>
                  <a:pt x="573024" y="214884"/>
                </a:lnTo>
                <a:lnTo>
                  <a:pt x="545592" y="222504"/>
                </a:lnTo>
                <a:lnTo>
                  <a:pt x="516636" y="228600"/>
                </a:lnTo>
                <a:lnTo>
                  <a:pt x="518160" y="228600"/>
                </a:lnTo>
                <a:lnTo>
                  <a:pt x="518160" y="239496"/>
                </a:lnTo>
                <a:lnTo>
                  <a:pt x="519684" y="239268"/>
                </a:lnTo>
                <a:lnTo>
                  <a:pt x="576072" y="225552"/>
                </a:lnTo>
                <a:lnTo>
                  <a:pt x="612648" y="213360"/>
                </a:lnTo>
                <a:lnTo>
                  <a:pt x="652272" y="193548"/>
                </a:lnTo>
                <a:lnTo>
                  <a:pt x="661416" y="188976"/>
                </a:lnTo>
                <a:lnTo>
                  <a:pt x="669036" y="184404"/>
                </a:lnTo>
                <a:lnTo>
                  <a:pt x="670560" y="183184"/>
                </a:lnTo>
                <a:close/>
              </a:path>
              <a:path w="706120" h="253364">
                <a:moveTo>
                  <a:pt x="676656" y="178308"/>
                </a:moveTo>
                <a:lnTo>
                  <a:pt x="676656" y="164592"/>
                </a:lnTo>
                <a:lnTo>
                  <a:pt x="669036" y="170688"/>
                </a:lnTo>
                <a:lnTo>
                  <a:pt x="670560" y="170688"/>
                </a:lnTo>
                <a:lnTo>
                  <a:pt x="670560" y="183184"/>
                </a:lnTo>
                <a:lnTo>
                  <a:pt x="676656" y="178308"/>
                </a:lnTo>
                <a:close/>
              </a:path>
              <a:path w="706120" h="253364">
                <a:moveTo>
                  <a:pt x="701040" y="147828"/>
                </a:moveTo>
                <a:lnTo>
                  <a:pt x="701040" y="10668"/>
                </a:lnTo>
                <a:lnTo>
                  <a:pt x="694944" y="10668"/>
                </a:lnTo>
                <a:lnTo>
                  <a:pt x="694944" y="132588"/>
                </a:lnTo>
                <a:lnTo>
                  <a:pt x="693420" y="138684"/>
                </a:lnTo>
                <a:lnTo>
                  <a:pt x="693420" y="137160"/>
                </a:lnTo>
                <a:lnTo>
                  <a:pt x="691896" y="143256"/>
                </a:lnTo>
                <a:lnTo>
                  <a:pt x="688848" y="149352"/>
                </a:lnTo>
                <a:lnTo>
                  <a:pt x="688848" y="147828"/>
                </a:lnTo>
                <a:lnTo>
                  <a:pt x="685800" y="153924"/>
                </a:lnTo>
                <a:lnTo>
                  <a:pt x="681228" y="160020"/>
                </a:lnTo>
                <a:lnTo>
                  <a:pt x="675132" y="164592"/>
                </a:lnTo>
                <a:lnTo>
                  <a:pt x="676656" y="164592"/>
                </a:lnTo>
                <a:lnTo>
                  <a:pt x="676656" y="178308"/>
                </a:lnTo>
                <a:lnTo>
                  <a:pt x="688848" y="166116"/>
                </a:lnTo>
                <a:lnTo>
                  <a:pt x="697992" y="153924"/>
                </a:lnTo>
                <a:lnTo>
                  <a:pt x="701040" y="147828"/>
                </a:lnTo>
                <a:close/>
              </a:path>
              <a:path w="706120" h="253364">
                <a:moveTo>
                  <a:pt x="701040" y="10668"/>
                </a:moveTo>
                <a:lnTo>
                  <a:pt x="694944" y="6096"/>
                </a:lnTo>
                <a:lnTo>
                  <a:pt x="694944" y="10668"/>
                </a:lnTo>
                <a:lnTo>
                  <a:pt x="701040" y="10668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8015" y="1787652"/>
            <a:ext cx="905510" cy="817244"/>
          </a:xfrm>
          <a:custGeom>
            <a:avLst/>
            <a:gdLst/>
            <a:ahLst/>
            <a:cxnLst/>
            <a:rect l="l" t="t" r="r" b="b"/>
            <a:pathLst>
              <a:path w="905510" h="817244">
                <a:moveTo>
                  <a:pt x="905256" y="816864"/>
                </a:moveTo>
                <a:lnTo>
                  <a:pt x="905256" y="0"/>
                </a:lnTo>
                <a:lnTo>
                  <a:pt x="0" y="0"/>
                </a:lnTo>
                <a:lnTo>
                  <a:pt x="0" y="816864"/>
                </a:lnTo>
                <a:lnTo>
                  <a:pt x="4572" y="816864"/>
                </a:lnTo>
                <a:lnTo>
                  <a:pt x="4572" y="10668"/>
                </a:lnTo>
                <a:lnTo>
                  <a:pt x="9144" y="6096"/>
                </a:lnTo>
                <a:lnTo>
                  <a:pt x="9144" y="10668"/>
                </a:lnTo>
                <a:lnTo>
                  <a:pt x="894588" y="10668"/>
                </a:lnTo>
                <a:lnTo>
                  <a:pt x="894588" y="6096"/>
                </a:lnTo>
                <a:lnTo>
                  <a:pt x="899160" y="10668"/>
                </a:lnTo>
                <a:lnTo>
                  <a:pt x="899160" y="816864"/>
                </a:lnTo>
                <a:lnTo>
                  <a:pt x="905256" y="816864"/>
                </a:lnTo>
                <a:close/>
              </a:path>
              <a:path w="905510" h="817244">
                <a:moveTo>
                  <a:pt x="9144" y="10668"/>
                </a:moveTo>
                <a:lnTo>
                  <a:pt x="9144" y="6096"/>
                </a:lnTo>
                <a:lnTo>
                  <a:pt x="4572" y="10668"/>
                </a:lnTo>
                <a:lnTo>
                  <a:pt x="9144" y="10668"/>
                </a:lnTo>
                <a:close/>
              </a:path>
              <a:path w="905510" h="817244">
                <a:moveTo>
                  <a:pt x="9144" y="806196"/>
                </a:moveTo>
                <a:lnTo>
                  <a:pt x="9144" y="10668"/>
                </a:lnTo>
                <a:lnTo>
                  <a:pt x="4572" y="10668"/>
                </a:lnTo>
                <a:lnTo>
                  <a:pt x="4572" y="806196"/>
                </a:lnTo>
                <a:lnTo>
                  <a:pt x="9144" y="806196"/>
                </a:lnTo>
                <a:close/>
              </a:path>
              <a:path w="905510" h="817244">
                <a:moveTo>
                  <a:pt x="899160" y="806196"/>
                </a:moveTo>
                <a:lnTo>
                  <a:pt x="4572" y="806196"/>
                </a:lnTo>
                <a:lnTo>
                  <a:pt x="9144" y="810768"/>
                </a:lnTo>
                <a:lnTo>
                  <a:pt x="9144" y="816864"/>
                </a:lnTo>
                <a:lnTo>
                  <a:pt x="894588" y="816864"/>
                </a:lnTo>
                <a:lnTo>
                  <a:pt x="894588" y="810768"/>
                </a:lnTo>
                <a:lnTo>
                  <a:pt x="899160" y="806196"/>
                </a:lnTo>
                <a:close/>
              </a:path>
              <a:path w="905510" h="817244">
                <a:moveTo>
                  <a:pt x="9144" y="816864"/>
                </a:moveTo>
                <a:lnTo>
                  <a:pt x="9144" y="810768"/>
                </a:lnTo>
                <a:lnTo>
                  <a:pt x="4572" y="806196"/>
                </a:lnTo>
                <a:lnTo>
                  <a:pt x="4572" y="816864"/>
                </a:lnTo>
                <a:lnTo>
                  <a:pt x="9144" y="816864"/>
                </a:lnTo>
                <a:close/>
              </a:path>
              <a:path w="905510" h="817244">
                <a:moveTo>
                  <a:pt x="899160" y="10668"/>
                </a:moveTo>
                <a:lnTo>
                  <a:pt x="894588" y="6096"/>
                </a:lnTo>
                <a:lnTo>
                  <a:pt x="894588" y="10668"/>
                </a:lnTo>
                <a:lnTo>
                  <a:pt x="899160" y="10668"/>
                </a:lnTo>
                <a:close/>
              </a:path>
              <a:path w="905510" h="817244">
                <a:moveTo>
                  <a:pt x="899160" y="806196"/>
                </a:moveTo>
                <a:lnTo>
                  <a:pt x="899160" y="10668"/>
                </a:lnTo>
                <a:lnTo>
                  <a:pt x="894588" y="10668"/>
                </a:lnTo>
                <a:lnTo>
                  <a:pt x="894588" y="806196"/>
                </a:lnTo>
                <a:lnTo>
                  <a:pt x="899160" y="806196"/>
                </a:lnTo>
                <a:close/>
              </a:path>
              <a:path w="905510" h="817244">
                <a:moveTo>
                  <a:pt x="899160" y="816864"/>
                </a:moveTo>
                <a:lnTo>
                  <a:pt x="899160" y="806196"/>
                </a:lnTo>
                <a:lnTo>
                  <a:pt x="894588" y="810768"/>
                </a:lnTo>
                <a:lnTo>
                  <a:pt x="894588" y="816864"/>
                </a:lnTo>
                <a:lnTo>
                  <a:pt x="899160" y="8168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01852" y="1938527"/>
            <a:ext cx="250190" cy="932815"/>
          </a:xfrm>
          <a:custGeom>
            <a:avLst/>
            <a:gdLst/>
            <a:ahLst/>
            <a:cxnLst/>
            <a:rect l="l" t="t" r="r" b="b"/>
            <a:pathLst>
              <a:path w="250190" h="932814">
                <a:moveTo>
                  <a:pt x="249936" y="929640"/>
                </a:moveTo>
                <a:lnTo>
                  <a:pt x="79248" y="0"/>
                </a:lnTo>
                <a:lnTo>
                  <a:pt x="0" y="0"/>
                </a:lnTo>
                <a:lnTo>
                  <a:pt x="0" y="10668"/>
                </a:lnTo>
                <a:lnTo>
                  <a:pt x="70104" y="10668"/>
                </a:lnTo>
                <a:lnTo>
                  <a:pt x="70104" y="6096"/>
                </a:lnTo>
                <a:lnTo>
                  <a:pt x="74676" y="10668"/>
                </a:lnTo>
                <a:lnTo>
                  <a:pt x="74676" y="31139"/>
                </a:lnTo>
                <a:lnTo>
                  <a:pt x="239268" y="932688"/>
                </a:lnTo>
                <a:lnTo>
                  <a:pt x="249936" y="929640"/>
                </a:lnTo>
                <a:close/>
              </a:path>
              <a:path w="250190" h="932814">
                <a:moveTo>
                  <a:pt x="74676" y="10668"/>
                </a:moveTo>
                <a:lnTo>
                  <a:pt x="70104" y="6096"/>
                </a:lnTo>
                <a:lnTo>
                  <a:pt x="70938" y="10668"/>
                </a:lnTo>
                <a:lnTo>
                  <a:pt x="74676" y="10668"/>
                </a:lnTo>
                <a:close/>
              </a:path>
              <a:path w="250190" h="932814">
                <a:moveTo>
                  <a:pt x="70938" y="10668"/>
                </a:moveTo>
                <a:lnTo>
                  <a:pt x="70104" y="6096"/>
                </a:lnTo>
                <a:lnTo>
                  <a:pt x="70104" y="10668"/>
                </a:lnTo>
                <a:lnTo>
                  <a:pt x="70938" y="10668"/>
                </a:lnTo>
                <a:close/>
              </a:path>
              <a:path w="250190" h="932814">
                <a:moveTo>
                  <a:pt x="74676" y="31139"/>
                </a:moveTo>
                <a:lnTo>
                  <a:pt x="74676" y="10668"/>
                </a:lnTo>
                <a:lnTo>
                  <a:pt x="70938" y="10668"/>
                </a:lnTo>
                <a:lnTo>
                  <a:pt x="74676" y="311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235711" y="1944115"/>
            <a:ext cx="685800" cy="47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2230">
              <a:lnSpc>
                <a:spcPct val="102099"/>
              </a:lnSpc>
              <a:spcBef>
                <a:spcPts val="100"/>
              </a:spcBef>
            </a:pPr>
            <a:r>
              <a:rPr sz="1450" spc="15" dirty="0">
                <a:latin typeface="Calibri"/>
                <a:cs typeface="Calibri"/>
              </a:rPr>
              <a:t>Acceso  </a:t>
            </a:r>
            <a:r>
              <a:rPr sz="1450" spc="10" dirty="0">
                <a:latin typeface="Calibri"/>
                <a:cs typeface="Calibri"/>
              </a:rPr>
              <a:t>pr</a:t>
            </a:r>
            <a:r>
              <a:rPr sz="1450" spc="-5" dirty="0">
                <a:latin typeface="Calibri"/>
                <a:cs typeface="Calibri"/>
              </a:rPr>
              <a:t>i</a:t>
            </a:r>
            <a:r>
              <a:rPr sz="1450" spc="10" dirty="0">
                <a:latin typeface="Calibri"/>
                <a:cs typeface="Calibri"/>
              </a:rPr>
              <a:t>nc</a:t>
            </a:r>
            <a:r>
              <a:rPr sz="1450" spc="-5" dirty="0">
                <a:latin typeface="Calibri"/>
                <a:cs typeface="Calibri"/>
              </a:rPr>
              <a:t>i</a:t>
            </a:r>
            <a:r>
              <a:rPr sz="1450" spc="10" dirty="0">
                <a:latin typeface="Calibri"/>
                <a:cs typeface="Calibri"/>
              </a:rPr>
              <a:t>pa</a:t>
            </a:r>
            <a:r>
              <a:rPr sz="1450" spc="5" dirty="0">
                <a:latin typeface="Calibri"/>
                <a:cs typeface="Calibri"/>
              </a:rPr>
              <a:t>l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03448" y="5376672"/>
            <a:ext cx="905510" cy="817244"/>
          </a:xfrm>
          <a:custGeom>
            <a:avLst/>
            <a:gdLst/>
            <a:ahLst/>
            <a:cxnLst/>
            <a:rect l="l" t="t" r="r" b="b"/>
            <a:pathLst>
              <a:path w="905510" h="817245">
                <a:moveTo>
                  <a:pt x="905256" y="816864"/>
                </a:moveTo>
                <a:lnTo>
                  <a:pt x="905256" y="0"/>
                </a:lnTo>
                <a:lnTo>
                  <a:pt x="0" y="0"/>
                </a:lnTo>
                <a:lnTo>
                  <a:pt x="0" y="816864"/>
                </a:lnTo>
                <a:lnTo>
                  <a:pt x="4572" y="816864"/>
                </a:lnTo>
                <a:lnTo>
                  <a:pt x="4572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894588" y="10668"/>
                </a:lnTo>
                <a:lnTo>
                  <a:pt x="894588" y="6096"/>
                </a:lnTo>
                <a:lnTo>
                  <a:pt x="899160" y="10668"/>
                </a:lnTo>
                <a:lnTo>
                  <a:pt x="899160" y="816864"/>
                </a:lnTo>
                <a:lnTo>
                  <a:pt x="905256" y="816864"/>
                </a:lnTo>
                <a:close/>
              </a:path>
              <a:path w="905510" h="817245">
                <a:moveTo>
                  <a:pt x="10668" y="10668"/>
                </a:moveTo>
                <a:lnTo>
                  <a:pt x="10668" y="6096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905510" h="817245">
                <a:moveTo>
                  <a:pt x="10668" y="806196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806196"/>
                </a:lnTo>
                <a:lnTo>
                  <a:pt x="10668" y="806196"/>
                </a:lnTo>
                <a:close/>
              </a:path>
              <a:path w="905510" h="817245">
                <a:moveTo>
                  <a:pt x="899160" y="806196"/>
                </a:moveTo>
                <a:lnTo>
                  <a:pt x="4572" y="806196"/>
                </a:lnTo>
                <a:lnTo>
                  <a:pt x="10668" y="810768"/>
                </a:lnTo>
                <a:lnTo>
                  <a:pt x="10668" y="816864"/>
                </a:lnTo>
                <a:lnTo>
                  <a:pt x="894588" y="816864"/>
                </a:lnTo>
                <a:lnTo>
                  <a:pt x="894588" y="810768"/>
                </a:lnTo>
                <a:lnTo>
                  <a:pt x="899160" y="806196"/>
                </a:lnTo>
                <a:close/>
              </a:path>
              <a:path w="905510" h="817245">
                <a:moveTo>
                  <a:pt x="10668" y="816864"/>
                </a:moveTo>
                <a:lnTo>
                  <a:pt x="10668" y="810768"/>
                </a:lnTo>
                <a:lnTo>
                  <a:pt x="4572" y="806196"/>
                </a:lnTo>
                <a:lnTo>
                  <a:pt x="4572" y="816864"/>
                </a:lnTo>
                <a:lnTo>
                  <a:pt x="10668" y="816864"/>
                </a:lnTo>
                <a:close/>
              </a:path>
              <a:path w="905510" h="817245">
                <a:moveTo>
                  <a:pt x="899160" y="10668"/>
                </a:moveTo>
                <a:lnTo>
                  <a:pt x="894588" y="6096"/>
                </a:lnTo>
                <a:lnTo>
                  <a:pt x="894588" y="10668"/>
                </a:lnTo>
                <a:lnTo>
                  <a:pt x="899160" y="10668"/>
                </a:lnTo>
                <a:close/>
              </a:path>
              <a:path w="905510" h="817245">
                <a:moveTo>
                  <a:pt x="899160" y="806196"/>
                </a:moveTo>
                <a:lnTo>
                  <a:pt x="899160" y="10668"/>
                </a:lnTo>
                <a:lnTo>
                  <a:pt x="894588" y="10668"/>
                </a:lnTo>
                <a:lnTo>
                  <a:pt x="894588" y="806196"/>
                </a:lnTo>
                <a:lnTo>
                  <a:pt x="899160" y="806196"/>
                </a:lnTo>
                <a:close/>
              </a:path>
              <a:path w="905510" h="817245">
                <a:moveTo>
                  <a:pt x="899160" y="816864"/>
                </a:moveTo>
                <a:lnTo>
                  <a:pt x="899160" y="806196"/>
                </a:lnTo>
                <a:lnTo>
                  <a:pt x="894588" y="810768"/>
                </a:lnTo>
                <a:lnTo>
                  <a:pt x="894588" y="816864"/>
                </a:lnTo>
                <a:lnTo>
                  <a:pt x="899160" y="8168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77284" y="5295900"/>
            <a:ext cx="396240" cy="242570"/>
          </a:xfrm>
          <a:custGeom>
            <a:avLst/>
            <a:gdLst/>
            <a:ahLst/>
            <a:cxnLst/>
            <a:rect l="l" t="t" r="r" b="b"/>
            <a:pathLst>
              <a:path w="396239" h="242570">
                <a:moveTo>
                  <a:pt x="73709" y="231648"/>
                </a:moveTo>
                <a:lnTo>
                  <a:pt x="0" y="231648"/>
                </a:lnTo>
                <a:lnTo>
                  <a:pt x="0" y="242316"/>
                </a:lnTo>
                <a:lnTo>
                  <a:pt x="71628" y="242316"/>
                </a:lnTo>
                <a:lnTo>
                  <a:pt x="71628" y="233172"/>
                </a:lnTo>
                <a:lnTo>
                  <a:pt x="73709" y="231648"/>
                </a:lnTo>
                <a:close/>
              </a:path>
              <a:path w="396239" h="242570">
                <a:moveTo>
                  <a:pt x="74676" y="231648"/>
                </a:moveTo>
                <a:lnTo>
                  <a:pt x="73709" y="231648"/>
                </a:lnTo>
                <a:lnTo>
                  <a:pt x="71628" y="233172"/>
                </a:lnTo>
                <a:lnTo>
                  <a:pt x="74676" y="231648"/>
                </a:lnTo>
                <a:close/>
              </a:path>
              <a:path w="396239" h="242570">
                <a:moveTo>
                  <a:pt x="74676" y="242316"/>
                </a:moveTo>
                <a:lnTo>
                  <a:pt x="74676" y="231648"/>
                </a:lnTo>
                <a:lnTo>
                  <a:pt x="71628" y="233172"/>
                </a:lnTo>
                <a:lnTo>
                  <a:pt x="71628" y="242316"/>
                </a:lnTo>
                <a:lnTo>
                  <a:pt x="74676" y="242316"/>
                </a:lnTo>
                <a:close/>
              </a:path>
              <a:path w="396239" h="242570">
                <a:moveTo>
                  <a:pt x="396240" y="9144"/>
                </a:moveTo>
                <a:lnTo>
                  <a:pt x="390144" y="0"/>
                </a:lnTo>
                <a:lnTo>
                  <a:pt x="73709" y="231648"/>
                </a:lnTo>
                <a:lnTo>
                  <a:pt x="74676" y="231648"/>
                </a:lnTo>
                <a:lnTo>
                  <a:pt x="74676" y="242316"/>
                </a:lnTo>
                <a:lnTo>
                  <a:pt x="76200" y="242316"/>
                </a:lnTo>
                <a:lnTo>
                  <a:pt x="396240" y="9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376674" y="5533133"/>
            <a:ext cx="555625" cy="47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25400">
              <a:lnSpc>
                <a:spcPct val="102099"/>
              </a:lnSpc>
              <a:spcBef>
                <a:spcPts val="100"/>
              </a:spcBef>
            </a:pPr>
            <a:r>
              <a:rPr sz="1450" spc="10" dirty="0">
                <a:latin typeface="Calibri"/>
                <a:cs typeface="Calibri"/>
              </a:rPr>
              <a:t>Vía </a:t>
            </a:r>
            <a:r>
              <a:rPr sz="1450" spc="15" dirty="0">
                <a:latin typeface="Calibri"/>
                <a:cs typeface="Calibri"/>
              </a:rPr>
              <a:t>de  es</a:t>
            </a:r>
            <a:r>
              <a:rPr sz="1450" spc="-5" dirty="0">
                <a:latin typeface="Calibri"/>
                <a:cs typeface="Calibri"/>
              </a:rPr>
              <a:t>c</a:t>
            </a:r>
            <a:r>
              <a:rPr sz="1450" spc="10" dirty="0">
                <a:latin typeface="Calibri"/>
                <a:cs typeface="Calibri"/>
              </a:rPr>
              <a:t>ap</a:t>
            </a:r>
            <a:r>
              <a:rPr sz="1450" spc="15" dirty="0">
                <a:latin typeface="Calibri"/>
                <a:cs typeface="Calibri"/>
              </a:rPr>
              <a:t>e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208020" y="3395472"/>
            <a:ext cx="5504815" cy="180340"/>
          </a:xfrm>
          <a:custGeom>
            <a:avLst/>
            <a:gdLst/>
            <a:ahLst/>
            <a:cxnLst/>
            <a:rect l="l" t="t" r="r" b="b"/>
            <a:pathLst>
              <a:path w="5504815" h="180339">
                <a:moveTo>
                  <a:pt x="0" y="179832"/>
                </a:moveTo>
                <a:lnTo>
                  <a:pt x="5504688" y="179832"/>
                </a:lnTo>
                <a:lnTo>
                  <a:pt x="5504688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392936" y="3395472"/>
            <a:ext cx="1671955" cy="180340"/>
          </a:xfrm>
          <a:custGeom>
            <a:avLst/>
            <a:gdLst/>
            <a:ahLst/>
            <a:cxnLst/>
            <a:rect l="l" t="t" r="r" b="b"/>
            <a:pathLst>
              <a:path w="1671955" h="180339">
                <a:moveTo>
                  <a:pt x="0" y="179832"/>
                </a:moveTo>
                <a:lnTo>
                  <a:pt x="1671828" y="179832"/>
                </a:lnTo>
                <a:lnTo>
                  <a:pt x="1671828" y="0"/>
                </a:lnTo>
                <a:lnTo>
                  <a:pt x="0" y="0"/>
                </a:lnTo>
                <a:lnTo>
                  <a:pt x="0" y="179832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88363" y="3390900"/>
            <a:ext cx="7330440" cy="189230"/>
          </a:xfrm>
          <a:custGeom>
            <a:avLst/>
            <a:gdLst/>
            <a:ahLst/>
            <a:cxnLst/>
            <a:rect l="l" t="t" r="r" b="b"/>
            <a:pathLst>
              <a:path w="7330440" h="189229">
                <a:moveTo>
                  <a:pt x="7330440" y="188976"/>
                </a:moveTo>
                <a:lnTo>
                  <a:pt x="7330440" y="0"/>
                </a:lnTo>
                <a:lnTo>
                  <a:pt x="0" y="0"/>
                </a:lnTo>
                <a:lnTo>
                  <a:pt x="0" y="188976"/>
                </a:lnTo>
                <a:lnTo>
                  <a:pt x="4572" y="188976"/>
                </a:lnTo>
                <a:lnTo>
                  <a:pt x="4572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7319772" y="10668"/>
                </a:lnTo>
                <a:lnTo>
                  <a:pt x="7319772" y="4572"/>
                </a:lnTo>
                <a:lnTo>
                  <a:pt x="7324344" y="10668"/>
                </a:lnTo>
                <a:lnTo>
                  <a:pt x="7324344" y="188976"/>
                </a:lnTo>
                <a:lnTo>
                  <a:pt x="7330440" y="188976"/>
                </a:lnTo>
                <a:close/>
              </a:path>
              <a:path w="7330440" h="189229">
                <a:moveTo>
                  <a:pt x="10668" y="10668"/>
                </a:moveTo>
                <a:lnTo>
                  <a:pt x="10668" y="4572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7330440" h="189229">
                <a:moveTo>
                  <a:pt x="10668" y="178308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178308"/>
                </a:lnTo>
                <a:lnTo>
                  <a:pt x="10668" y="178308"/>
                </a:lnTo>
                <a:close/>
              </a:path>
              <a:path w="7330440" h="189229">
                <a:moveTo>
                  <a:pt x="7324344" y="178308"/>
                </a:moveTo>
                <a:lnTo>
                  <a:pt x="4572" y="178308"/>
                </a:lnTo>
                <a:lnTo>
                  <a:pt x="10668" y="184404"/>
                </a:lnTo>
                <a:lnTo>
                  <a:pt x="10668" y="188976"/>
                </a:lnTo>
                <a:lnTo>
                  <a:pt x="7319772" y="188976"/>
                </a:lnTo>
                <a:lnTo>
                  <a:pt x="7319772" y="184404"/>
                </a:lnTo>
                <a:lnTo>
                  <a:pt x="7324344" y="178308"/>
                </a:lnTo>
                <a:close/>
              </a:path>
              <a:path w="7330440" h="189229">
                <a:moveTo>
                  <a:pt x="10668" y="188976"/>
                </a:moveTo>
                <a:lnTo>
                  <a:pt x="10668" y="184404"/>
                </a:lnTo>
                <a:lnTo>
                  <a:pt x="4572" y="178308"/>
                </a:lnTo>
                <a:lnTo>
                  <a:pt x="4572" y="188976"/>
                </a:lnTo>
                <a:lnTo>
                  <a:pt x="10668" y="188976"/>
                </a:lnTo>
                <a:close/>
              </a:path>
              <a:path w="7330440" h="189229">
                <a:moveTo>
                  <a:pt x="7324344" y="10668"/>
                </a:moveTo>
                <a:lnTo>
                  <a:pt x="7319772" y="4572"/>
                </a:lnTo>
                <a:lnTo>
                  <a:pt x="7319772" y="10668"/>
                </a:lnTo>
                <a:lnTo>
                  <a:pt x="7324344" y="10668"/>
                </a:lnTo>
                <a:close/>
              </a:path>
              <a:path w="7330440" h="189229">
                <a:moveTo>
                  <a:pt x="7324344" y="178308"/>
                </a:moveTo>
                <a:lnTo>
                  <a:pt x="7324344" y="10668"/>
                </a:lnTo>
                <a:lnTo>
                  <a:pt x="7319772" y="10668"/>
                </a:lnTo>
                <a:lnTo>
                  <a:pt x="7319772" y="178308"/>
                </a:lnTo>
                <a:lnTo>
                  <a:pt x="7324344" y="178308"/>
                </a:lnTo>
                <a:close/>
              </a:path>
              <a:path w="7330440" h="189229">
                <a:moveTo>
                  <a:pt x="7324344" y="188976"/>
                </a:moveTo>
                <a:lnTo>
                  <a:pt x="7324344" y="178308"/>
                </a:lnTo>
                <a:lnTo>
                  <a:pt x="7319772" y="184404"/>
                </a:lnTo>
                <a:lnTo>
                  <a:pt x="7319772" y="188976"/>
                </a:lnTo>
                <a:lnTo>
                  <a:pt x="7324344" y="188976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410455" y="2843784"/>
            <a:ext cx="166370" cy="551815"/>
          </a:xfrm>
          <a:custGeom>
            <a:avLst/>
            <a:gdLst/>
            <a:ahLst/>
            <a:cxnLst/>
            <a:rect l="l" t="t" r="r" b="b"/>
            <a:pathLst>
              <a:path w="166370" h="551814">
                <a:moveTo>
                  <a:pt x="0" y="0"/>
                </a:moveTo>
                <a:lnTo>
                  <a:pt x="0" y="551688"/>
                </a:lnTo>
                <a:lnTo>
                  <a:pt x="166116" y="551688"/>
                </a:lnTo>
                <a:lnTo>
                  <a:pt x="16611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404360" y="2837688"/>
            <a:ext cx="177165" cy="563880"/>
          </a:xfrm>
          <a:custGeom>
            <a:avLst/>
            <a:gdLst/>
            <a:ahLst/>
            <a:cxnLst/>
            <a:rect l="l" t="t" r="r" b="b"/>
            <a:pathLst>
              <a:path w="177164" h="563879">
                <a:moveTo>
                  <a:pt x="176784" y="563880"/>
                </a:moveTo>
                <a:lnTo>
                  <a:pt x="176784" y="0"/>
                </a:lnTo>
                <a:lnTo>
                  <a:pt x="0" y="0"/>
                </a:lnTo>
                <a:lnTo>
                  <a:pt x="0" y="563880"/>
                </a:lnTo>
                <a:lnTo>
                  <a:pt x="6096" y="563880"/>
                </a:lnTo>
                <a:lnTo>
                  <a:pt x="6096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167640" y="10668"/>
                </a:lnTo>
                <a:lnTo>
                  <a:pt x="167640" y="6096"/>
                </a:lnTo>
                <a:lnTo>
                  <a:pt x="172212" y="10668"/>
                </a:lnTo>
                <a:lnTo>
                  <a:pt x="172212" y="563880"/>
                </a:lnTo>
                <a:lnTo>
                  <a:pt x="176784" y="563880"/>
                </a:lnTo>
                <a:close/>
              </a:path>
              <a:path w="177164" h="563879">
                <a:moveTo>
                  <a:pt x="10668" y="10668"/>
                </a:moveTo>
                <a:lnTo>
                  <a:pt x="10668" y="6096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177164" h="563879">
                <a:moveTo>
                  <a:pt x="10668" y="55321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553212"/>
                </a:lnTo>
                <a:lnTo>
                  <a:pt x="10668" y="553212"/>
                </a:lnTo>
                <a:close/>
              </a:path>
              <a:path w="177164" h="563879">
                <a:moveTo>
                  <a:pt x="172212" y="553212"/>
                </a:moveTo>
                <a:lnTo>
                  <a:pt x="6096" y="553212"/>
                </a:lnTo>
                <a:lnTo>
                  <a:pt x="10668" y="557784"/>
                </a:lnTo>
                <a:lnTo>
                  <a:pt x="10668" y="563880"/>
                </a:lnTo>
                <a:lnTo>
                  <a:pt x="167640" y="563880"/>
                </a:lnTo>
                <a:lnTo>
                  <a:pt x="167640" y="557784"/>
                </a:lnTo>
                <a:lnTo>
                  <a:pt x="172212" y="553212"/>
                </a:lnTo>
                <a:close/>
              </a:path>
              <a:path w="177164" h="563879">
                <a:moveTo>
                  <a:pt x="10668" y="563880"/>
                </a:moveTo>
                <a:lnTo>
                  <a:pt x="10668" y="557784"/>
                </a:lnTo>
                <a:lnTo>
                  <a:pt x="6096" y="553212"/>
                </a:lnTo>
                <a:lnTo>
                  <a:pt x="6096" y="563880"/>
                </a:lnTo>
                <a:lnTo>
                  <a:pt x="10668" y="563880"/>
                </a:lnTo>
                <a:close/>
              </a:path>
              <a:path w="177164" h="563879">
                <a:moveTo>
                  <a:pt x="172212" y="10668"/>
                </a:moveTo>
                <a:lnTo>
                  <a:pt x="167640" y="6096"/>
                </a:lnTo>
                <a:lnTo>
                  <a:pt x="167640" y="10668"/>
                </a:lnTo>
                <a:lnTo>
                  <a:pt x="172212" y="10668"/>
                </a:lnTo>
                <a:close/>
              </a:path>
              <a:path w="177164" h="563879">
                <a:moveTo>
                  <a:pt x="172212" y="553212"/>
                </a:moveTo>
                <a:lnTo>
                  <a:pt x="172212" y="10668"/>
                </a:lnTo>
                <a:lnTo>
                  <a:pt x="167640" y="10668"/>
                </a:lnTo>
                <a:lnTo>
                  <a:pt x="167640" y="553212"/>
                </a:lnTo>
                <a:lnTo>
                  <a:pt x="172212" y="553212"/>
                </a:lnTo>
                <a:close/>
              </a:path>
              <a:path w="177164" h="563879">
                <a:moveTo>
                  <a:pt x="172212" y="563880"/>
                </a:moveTo>
                <a:lnTo>
                  <a:pt x="172212" y="553212"/>
                </a:lnTo>
                <a:lnTo>
                  <a:pt x="167640" y="557784"/>
                </a:lnTo>
                <a:lnTo>
                  <a:pt x="167640" y="563880"/>
                </a:lnTo>
                <a:lnTo>
                  <a:pt x="172212" y="563880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064764" y="2836164"/>
            <a:ext cx="143510" cy="843280"/>
          </a:xfrm>
          <a:custGeom>
            <a:avLst/>
            <a:gdLst/>
            <a:ahLst/>
            <a:cxnLst/>
            <a:rect l="l" t="t" r="r" b="b"/>
            <a:pathLst>
              <a:path w="143510" h="843279">
                <a:moveTo>
                  <a:pt x="0" y="0"/>
                </a:moveTo>
                <a:lnTo>
                  <a:pt x="0" y="842772"/>
                </a:lnTo>
                <a:lnTo>
                  <a:pt x="143256" y="842772"/>
                </a:lnTo>
                <a:lnTo>
                  <a:pt x="14325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60192" y="2830068"/>
            <a:ext cx="154305" cy="853440"/>
          </a:xfrm>
          <a:custGeom>
            <a:avLst/>
            <a:gdLst/>
            <a:ahLst/>
            <a:cxnLst/>
            <a:rect l="l" t="t" r="r" b="b"/>
            <a:pathLst>
              <a:path w="154305" h="853439">
                <a:moveTo>
                  <a:pt x="153924" y="853440"/>
                </a:moveTo>
                <a:lnTo>
                  <a:pt x="153924" y="0"/>
                </a:lnTo>
                <a:lnTo>
                  <a:pt x="0" y="0"/>
                </a:lnTo>
                <a:lnTo>
                  <a:pt x="0" y="853440"/>
                </a:lnTo>
                <a:lnTo>
                  <a:pt x="4572" y="853440"/>
                </a:lnTo>
                <a:lnTo>
                  <a:pt x="4572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143256" y="10668"/>
                </a:lnTo>
                <a:lnTo>
                  <a:pt x="143256" y="6096"/>
                </a:lnTo>
                <a:lnTo>
                  <a:pt x="147828" y="10668"/>
                </a:lnTo>
                <a:lnTo>
                  <a:pt x="147828" y="853440"/>
                </a:lnTo>
                <a:lnTo>
                  <a:pt x="153924" y="853440"/>
                </a:lnTo>
                <a:close/>
              </a:path>
              <a:path w="154305" h="853439">
                <a:moveTo>
                  <a:pt x="10668" y="10668"/>
                </a:moveTo>
                <a:lnTo>
                  <a:pt x="10668" y="6096"/>
                </a:lnTo>
                <a:lnTo>
                  <a:pt x="4572" y="10668"/>
                </a:lnTo>
                <a:lnTo>
                  <a:pt x="10668" y="10668"/>
                </a:lnTo>
                <a:close/>
              </a:path>
              <a:path w="154305" h="853439">
                <a:moveTo>
                  <a:pt x="10668" y="842772"/>
                </a:moveTo>
                <a:lnTo>
                  <a:pt x="10668" y="10668"/>
                </a:lnTo>
                <a:lnTo>
                  <a:pt x="4572" y="10668"/>
                </a:lnTo>
                <a:lnTo>
                  <a:pt x="4572" y="842772"/>
                </a:lnTo>
                <a:lnTo>
                  <a:pt x="10668" y="842772"/>
                </a:lnTo>
                <a:close/>
              </a:path>
              <a:path w="154305" h="853439">
                <a:moveTo>
                  <a:pt x="147828" y="842772"/>
                </a:moveTo>
                <a:lnTo>
                  <a:pt x="4572" y="842772"/>
                </a:lnTo>
                <a:lnTo>
                  <a:pt x="10668" y="848868"/>
                </a:lnTo>
                <a:lnTo>
                  <a:pt x="10668" y="853440"/>
                </a:lnTo>
                <a:lnTo>
                  <a:pt x="143256" y="853440"/>
                </a:lnTo>
                <a:lnTo>
                  <a:pt x="143256" y="848868"/>
                </a:lnTo>
                <a:lnTo>
                  <a:pt x="147828" y="842772"/>
                </a:lnTo>
                <a:close/>
              </a:path>
              <a:path w="154305" h="853439">
                <a:moveTo>
                  <a:pt x="10668" y="853440"/>
                </a:moveTo>
                <a:lnTo>
                  <a:pt x="10668" y="848868"/>
                </a:lnTo>
                <a:lnTo>
                  <a:pt x="4572" y="842772"/>
                </a:lnTo>
                <a:lnTo>
                  <a:pt x="4572" y="853440"/>
                </a:lnTo>
                <a:lnTo>
                  <a:pt x="10668" y="853440"/>
                </a:lnTo>
                <a:close/>
              </a:path>
              <a:path w="154305" h="853439">
                <a:moveTo>
                  <a:pt x="147828" y="10668"/>
                </a:moveTo>
                <a:lnTo>
                  <a:pt x="143256" y="6096"/>
                </a:lnTo>
                <a:lnTo>
                  <a:pt x="143256" y="10668"/>
                </a:lnTo>
                <a:lnTo>
                  <a:pt x="147828" y="10668"/>
                </a:lnTo>
                <a:close/>
              </a:path>
              <a:path w="154305" h="853439">
                <a:moveTo>
                  <a:pt x="147828" y="842772"/>
                </a:moveTo>
                <a:lnTo>
                  <a:pt x="147828" y="10668"/>
                </a:lnTo>
                <a:lnTo>
                  <a:pt x="143256" y="10668"/>
                </a:lnTo>
                <a:lnTo>
                  <a:pt x="143256" y="842772"/>
                </a:lnTo>
                <a:lnTo>
                  <a:pt x="147828" y="842772"/>
                </a:lnTo>
                <a:close/>
              </a:path>
              <a:path w="154305" h="853439">
                <a:moveTo>
                  <a:pt x="147828" y="853440"/>
                </a:moveTo>
                <a:lnTo>
                  <a:pt x="147828" y="842772"/>
                </a:lnTo>
                <a:lnTo>
                  <a:pt x="143256" y="848868"/>
                </a:lnTo>
                <a:lnTo>
                  <a:pt x="143256" y="853440"/>
                </a:lnTo>
                <a:lnTo>
                  <a:pt x="147828" y="853440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852416" y="3575304"/>
            <a:ext cx="186055" cy="1565275"/>
          </a:xfrm>
          <a:custGeom>
            <a:avLst/>
            <a:gdLst/>
            <a:ahLst/>
            <a:cxnLst/>
            <a:rect l="l" t="t" r="r" b="b"/>
            <a:pathLst>
              <a:path w="186054" h="1565275">
                <a:moveTo>
                  <a:pt x="0" y="0"/>
                </a:moveTo>
                <a:lnTo>
                  <a:pt x="0" y="1565148"/>
                </a:lnTo>
                <a:lnTo>
                  <a:pt x="185928" y="1565148"/>
                </a:lnTo>
                <a:lnTo>
                  <a:pt x="1859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846320" y="3569208"/>
            <a:ext cx="198120" cy="1576070"/>
          </a:xfrm>
          <a:custGeom>
            <a:avLst/>
            <a:gdLst/>
            <a:ahLst/>
            <a:cxnLst/>
            <a:rect l="l" t="t" r="r" b="b"/>
            <a:pathLst>
              <a:path w="198120" h="1576070">
                <a:moveTo>
                  <a:pt x="198120" y="1575816"/>
                </a:moveTo>
                <a:lnTo>
                  <a:pt x="198120" y="0"/>
                </a:lnTo>
                <a:lnTo>
                  <a:pt x="0" y="0"/>
                </a:lnTo>
                <a:lnTo>
                  <a:pt x="0" y="1575816"/>
                </a:lnTo>
                <a:lnTo>
                  <a:pt x="6096" y="1575816"/>
                </a:lnTo>
                <a:lnTo>
                  <a:pt x="6096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187452" y="10668"/>
                </a:lnTo>
                <a:lnTo>
                  <a:pt x="187452" y="6096"/>
                </a:lnTo>
                <a:lnTo>
                  <a:pt x="192024" y="10668"/>
                </a:lnTo>
                <a:lnTo>
                  <a:pt x="192024" y="1575816"/>
                </a:lnTo>
                <a:lnTo>
                  <a:pt x="198120" y="1575816"/>
                </a:lnTo>
                <a:close/>
              </a:path>
              <a:path w="198120" h="1576070">
                <a:moveTo>
                  <a:pt x="10668" y="10668"/>
                </a:moveTo>
                <a:lnTo>
                  <a:pt x="10668" y="6096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198120" h="1576070">
                <a:moveTo>
                  <a:pt x="10668" y="1565148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1565148"/>
                </a:lnTo>
                <a:lnTo>
                  <a:pt x="10668" y="1565148"/>
                </a:lnTo>
                <a:close/>
              </a:path>
              <a:path w="198120" h="1576070">
                <a:moveTo>
                  <a:pt x="192024" y="1565148"/>
                </a:moveTo>
                <a:lnTo>
                  <a:pt x="6096" y="1565148"/>
                </a:lnTo>
                <a:lnTo>
                  <a:pt x="10668" y="1571244"/>
                </a:lnTo>
                <a:lnTo>
                  <a:pt x="10668" y="1575816"/>
                </a:lnTo>
                <a:lnTo>
                  <a:pt x="187452" y="1575816"/>
                </a:lnTo>
                <a:lnTo>
                  <a:pt x="187452" y="1571244"/>
                </a:lnTo>
                <a:lnTo>
                  <a:pt x="192024" y="1565148"/>
                </a:lnTo>
                <a:close/>
              </a:path>
              <a:path w="198120" h="1576070">
                <a:moveTo>
                  <a:pt x="10668" y="1575816"/>
                </a:moveTo>
                <a:lnTo>
                  <a:pt x="10668" y="1571244"/>
                </a:lnTo>
                <a:lnTo>
                  <a:pt x="6096" y="1565148"/>
                </a:lnTo>
                <a:lnTo>
                  <a:pt x="6096" y="1575816"/>
                </a:lnTo>
                <a:lnTo>
                  <a:pt x="10668" y="1575816"/>
                </a:lnTo>
                <a:close/>
              </a:path>
              <a:path w="198120" h="1576070">
                <a:moveTo>
                  <a:pt x="192024" y="10668"/>
                </a:moveTo>
                <a:lnTo>
                  <a:pt x="187452" y="6096"/>
                </a:lnTo>
                <a:lnTo>
                  <a:pt x="187452" y="10668"/>
                </a:lnTo>
                <a:lnTo>
                  <a:pt x="192024" y="10668"/>
                </a:lnTo>
                <a:close/>
              </a:path>
              <a:path w="198120" h="1576070">
                <a:moveTo>
                  <a:pt x="192024" y="1565148"/>
                </a:moveTo>
                <a:lnTo>
                  <a:pt x="192024" y="10668"/>
                </a:lnTo>
                <a:lnTo>
                  <a:pt x="187452" y="10668"/>
                </a:lnTo>
                <a:lnTo>
                  <a:pt x="187452" y="1565148"/>
                </a:lnTo>
                <a:lnTo>
                  <a:pt x="192024" y="1565148"/>
                </a:lnTo>
                <a:close/>
              </a:path>
              <a:path w="198120" h="1576070">
                <a:moveTo>
                  <a:pt x="192024" y="1575816"/>
                </a:moveTo>
                <a:lnTo>
                  <a:pt x="192024" y="1565148"/>
                </a:lnTo>
                <a:lnTo>
                  <a:pt x="187452" y="1571244"/>
                </a:lnTo>
                <a:lnTo>
                  <a:pt x="187452" y="1575816"/>
                </a:lnTo>
                <a:lnTo>
                  <a:pt x="192024" y="1575816"/>
                </a:lnTo>
                <a:close/>
              </a:path>
            </a:pathLst>
          </a:custGeom>
          <a:solidFill>
            <a:srgbClr val="FFB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15823" y="1219200"/>
            <a:ext cx="1786255" cy="304800"/>
          </a:xfrm>
          <a:custGeom>
            <a:avLst/>
            <a:gdLst/>
            <a:ahLst/>
            <a:cxnLst/>
            <a:rect l="l" t="t" r="r" b="b"/>
            <a:pathLst>
              <a:path w="1786255" h="304800">
                <a:moveTo>
                  <a:pt x="0" y="0"/>
                </a:moveTo>
                <a:lnTo>
                  <a:pt x="0" y="304800"/>
                </a:lnTo>
                <a:lnTo>
                  <a:pt x="1786128" y="304800"/>
                </a:lnTo>
                <a:lnTo>
                  <a:pt x="178612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77799" y="1230883"/>
            <a:ext cx="160274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CROQUIS</a:t>
            </a:r>
            <a:r>
              <a:rPr sz="1450" b="1" spc="-8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GENÉRICO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2" name="object 3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70021" y="1140809"/>
          <a:ext cx="9167495" cy="22599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22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687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7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937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315">
                <a:tc gridSpan="4"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ACCESO</a:t>
                      </a:r>
                      <a:r>
                        <a:rPr sz="1450" b="1" spc="-3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PRINCIPAL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marL="98425">
                        <a:lnSpc>
                          <a:spcPts val="172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8703"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 personas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 ingresan por el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acceso</a:t>
                      </a:r>
                      <a:r>
                        <a:rPr sz="14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principal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9371"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Si 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ingreso principal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tiene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rampa, la gradiente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debe ser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entre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8 a 12</a:t>
                      </a:r>
                      <a:r>
                        <a:rPr sz="1450" spc="9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grados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7847"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Si 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ingreso principal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tiene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rampa,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debe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tener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ancho mínimo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90</a:t>
                      </a:r>
                      <a:r>
                        <a:rPr sz="145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cm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8327"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Si 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ingreso principal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tiene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rampa,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el suelo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debe ser</a:t>
                      </a:r>
                      <a:r>
                        <a:rPr sz="1450" spc="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antideslizante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8223"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ingreso principal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debe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contar 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puertas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ancho mínimo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90</a:t>
                      </a:r>
                      <a:r>
                        <a:rPr sz="1450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cm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object 3"/>
          <p:cNvSpPr txBox="1"/>
          <p:nvPr/>
        </p:nvSpPr>
        <p:spPr>
          <a:xfrm>
            <a:off x="156972" y="3599688"/>
            <a:ext cx="5267325" cy="2844165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23495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185"/>
              </a:spcBef>
            </a:pPr>
            <a:r>
              <a:rPr sz="1650" b="1" spc="-15" dirty="0">
                <a:solidFill>
                  <a:srgbClr val="FFFFFF"/>
                </a:solidFill>
                <a:latin typeface="Calibri"/>
                <a:cs typeface="Calibri"/>
              </a:rPr>
              <a:t>IMPORTANTE</a:t>
            </a:r>
            <a:r>
              <a:rPr sz="1650" b="1" spc="-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650" b="1" spc="-10" dirty="0">
                <a:solidFill>
                  <a:srgbClr val="FFFFFF"/>
                </a:solidFill>
                <a:latin typeface="Calibri"/>
                <a:cs typeface="Calibri"/>
              </a:rPr>
              <a:t>RECORDAR</a:t>
            </a:r>
            <a:endParaRPr sz="1650">
              <a:latin typeface="Calibri"/>
              <a:cs typeface="Calibri"/>
            </a:endParaRPr>
          </a:p>
          <a:p>
            <a:pPr marL="74295" marR="67945" algn="just">
              <a:lnSpc>
                <a:spcPct val="102400"/>
              </a:lnSpc>
            </a:pP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caso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-5" dirty="0">
                <a:solidFill>
                  <a:srgbClr val="FFFFFF"/>
                </a:solidFill>
                <a:latin typeface="Calibri"/>
                <a:cs typeface="Calibri"/>
              </a:rPr>
              <a:t>necesitar,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una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rampa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grandes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proporciones,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cada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9 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metros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debe haber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descansos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horizontales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sin pendiente,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150  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cm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largo,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silla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ruedas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recuperar 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fuerzas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continuar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esfuerzo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significa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propulsar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  silla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ruedas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sus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brazos.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Si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rampa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realiza 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cambio 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dirección,</a:t>
            </a:r>
            <a:r>
              <a:rPr sz="1450" spc="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este cambio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debe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realizarse  sobre 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una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superficie 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horizontal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150 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cm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largo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como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mínimo,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considerando el  espacio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giro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la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silla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rueda.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La pendiente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transversal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la 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rampa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no debe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superar el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2%.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La rampa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debe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estar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acompañada  de pasamos 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bordes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protección laterales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evitar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caída 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accidental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una rueda de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</a:t>
            </a:r>
            <a:r>
              <a:rPr sz="1450" spc="4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silla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50991" y="3599688"/>
            <a:ext cx="3675888" cy="128168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41848" y="3592067"/>
            <a:ext cx="3693160" cy="1298575"/>
          </a:xfrm>
          <a:custGeom>
            <a:avLst/>
            <a:gdLst/>
            <a:ahLst/>
            <a:cxnLst/>
            <a:rect l="l" t="t" r="r" b="b"/>
            <a:pathLst>
              <a:path w="3693159" h="1298575">
                <a:moveTo>
                  <a:pt x="3692652" y="1295400"/>
                </a:moveTo>
                <a:lnTo>
                  <a:pt x="3692652" y="1524"/>
                </a:lnTo>
                <a:lnTo>
                  <a:pt x="3691128" y="0"/>
                </a:lnTo>
                <a:lnTo>
                  <a:pt x="3048" y="0"/>
                </a:lnTo>
                <a:lnTo>
                  <a:pt x="0" y="1524"/>
                </a:lnTo>
                <a:lnTo>
                  <a:pt x="0" y="1295400"/>
                </a:lnTo>
                <a:lnTo>
                  <a:pt x="3048" y="1298448"/>
                </a:lnTo>
                <a:lnTo>
                  <a:pt x="4572" y="1298448"/>
                </a:lnTo>
                <a:lnTo>
                  <a:pt x="4572" y="7620"/>
                </a:lnTo>
                <a:lnTo>
                  <a:pt x="9144" y="3048"/>
                </a:lnTo>
                <a:lnTo>
                  <a:pt x="9144" y="7620"/>
                </a:lnTo>
                <a:lnTo>
                  <a:pt x="3685032" y="7620"/>
                </a:lnTo>
                <a:lnTo>
                  <a:pt x="3685032" y="3048"/>
                </a:lnTo>
                <a:lnTo>
                  <a:pt x="3688080" y="7620"/>
                </a:lnTo>
                <a:lnTo>
                  <a:pt x="3688080" y="1298448"/>
                </a:lnTo>
                <a:lnTo>
                  <a:pt x="3691128" y="1298448"/>
                </a:lnTo>
                <a:lnTo>
                  <a:pt x="3692652" y="1295400"/>
                </a:lnTo>
                <a:close/>
              </a:path>
              <a:path w="3693159" h="1298575">
                <a:moveTo>
                  <a:pt x="9144" y="7620"/>
                </a:moveTo>
                <a:lnTo>
                  <a:pt x="9144" y="3048"/>
                </a:lnTo>
                <a:lnTo>
                  <a:pt x="4572" y="7620"/>
                </a:lnTo>
                <a:lnTo>
                  <a:pt x="9144" y="7620"/>
                </a:lnTo>
                <a:close/>
              </a:path>
              <a:path w="3693159" h="1298575">
                <a:moveTo>
                  <a:pt x="9144" y="1289304"/>
                </a:moveTo>
                <a:lnTo>
                  <a:pt x="9144" y="7620"/>
                </a:lnTo>
                <a:lnTo>
                  <a:pt x="4572" y="7620"/>
                </a:lnTo>
                <a:lnTo>
                  <a:pt x="4572" y="1289304"/>
                </a:lnTo>
                <a:lnTo>
                  <a:pt x="9144" y="1289304"/>
                </a:lnTo>
                <a:close/>
              </a:path>
              <a:path w="3693159" h="1298575">
                <a:moveTo>
                  <a:pt x="3688080" y="1289304"/>
                </a:moveTo>
                <a:lnTo>
                  <a:pt x="4572" y="1289304"/>
                </a:lnTo>
                <a:lnTo>
                  <a:pt x="9144" y="1293876"/>
                </a:lnTo>
                <a:lnTo>
                  <a:pt x="9144" y="1298448"/>
                </a:lnTo>
                <a:lnTo>
                  <a:pt x="3685032" y="1298448"/>
                </a:lnTo>
                <a:lnTo>
                  <a:pt x="3685032" y="1293876"/>
                </a:lnTo>
                <a:lnTo>
                  <a:pt x="3688080" y="1289304"/>
                </a:lnTo>
                <a:close/>
              </a:path>
              <a:path w="3693159" h="1298575">
                <a:moveTo>
                  <a:pt x="9144" y="1298448"/>
                </a:moveTo>
                <a:lnTo>
                  <a:pt x="9144" y="1293876"/>
                </a:lnTo>
                <a:lnTo>
                  <a:pt x="4572" y="1289304"/>
                </a:lnTo>
                <a:lnTo>
                  <a:pt x="4572" y="1298448"/>
                </a:lnTo>
                <a:lnTo>
                  <a:pt x="9144" y="1298448"/>
                </a:lnTo>
                <a:close/>
              </a:path>
              <a:path w="3693159" h="1298575">
                <a:moveTo>
                  <a:pt x="3688080" y="7620"/>
                </a:moveTo>
                <a:lnTo>
                  <a:pt x="3685032" y="3048"/>
                </a:lnTo>
                <a:lnTo>
                  <a:pt x="3685032" y="7620"/>
                </a:lnTo>
                <a:lnTo>
                  <a:pt x="3688080" y="7620"/>
                </a:lnTo>
                <a:close/>
              </a:path>
              <a:path w="3693159" h="1298575">
                <a:moveTo>
                  <a:pt x="3688080" y="1289304"/>
                </a:moveTo>
                <a:lnTo>
                  <a:pt x="3688080" y="7620"/>
                </a:lnTo>
                <a:lnTo>
                  <a:pt x="3685032" y="7620"/>
                </a:lnTo>
                <a:lnTo>
                  <a:pt x="3685032" y="1289304"/>
                </a:lnTo>
                <a:lnTo>
                  <a:pt x="3688080" y="1289304"/>
                </a:lnTo>
                <a:close/>
              </a:path>
              <a:path w="3693159" h="1298575">
                <a:moveTo>
                  <a:pt x="3688080" y="1298448"/>
                </a:moveTo>
                <a:lnTo>
                  <a:pt x="3688080" y="1289304"/>
                </a:lnTo>
                <a:lnTo>
                  <a:pt x="3685032" y="1293876"/>
                </a:lnTo>
                <a:lnTo>
                  <a:pt x="3685032" y="1298448"/>
                </a:lnTo>
                <a:lnTo>
                  <a:pt x="3688080" y="12984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50991" y="5021579"/>
            <a:ext cx="3675888" cy="1421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41848" y="5013960"/>
            <a:ext cx="3693160" cy="1437640"/>
          </a:xfrm>
          <a:custGeom>
            <a:avLst/>
            <a:gdLst/>
            <a:ahLst/>
            <a:cxnLst/>
            <a:rect l="l" t="t" r="r" b="b"/>
            <a:pathLst>
              <a:path w="3693159" h="1437639">
                <a:moveTo>
                  <a:pt x="3692652" y="1435608"/>
                </a:moveTo>
                <a:lnTo>
                  <a:pt x="3692652" y="1524"/>
                </a:lnTo>
                <a:lnTo>
                  <a:pt x="3691128" y="0"/>
                </a:lnTo>
                <a:lnTo>
                  <a:pt x="3048" y="0"/>
                </a:lnTo>
                <a:lnTo>
                  <a:pt x="0" y="1524"/>
                </a:lnTo>
                <a:lnTo>
                  <a:pt x="0" y="1435608"/>
                </a:lnTo>
                <a:lnTo>
                  <a:pt x="3048" y="1437132"/>
                </a:lnTo>
                <a:lnTo>
                  <a:pt x="4572" y="1437132"/>
                </a:lnTo>
                <a:lnTo>
                  <a:pt x="4572" y="7620"/>
                </a:lnTo>
                <a:lnTo>
                  <a:pt x="9144" y="3048"/>
                </a:lnTo>
                <a:lnTo>
                  <a:pt x="9144" y="7620"/>
                </a:lnTo>
                <a:lnTo>
                  <a:pt x="3685032" y="7620"/>
                </a:lnTo>
                <a:lnTo>
                  <a:pt x="3685032" y="3048"/>
                </a:lnTo>
                <a:lnTo>
                  <a:pt x="3688080" y="7620"/>
                </a:lnTo>
                <a:lnTo>
                  <a:pt x="3688080" y="1437132"/>
                </a:lnTo>
                <a:lnTo>
                  <a:pt x="3691128" y="1437132"/>
                </a:lnTo>
                <a:lnTo>
                  <a:pt x="3692652" y="1435608"/>
                </a:lnTo>
                <a:close/>
              </a:path>
              <a:path w="3693159" h="1437639">
                <a:moveTo>
                  <a:pt x="9144" y="7620"/>
                </a:moveTo>
                <a:lnTo>
                  <a:pt x="9144" y="3048"/>
                </a:lnTo>
                <a:lnTo>
                  <a:pt x="4572" y="7620"/>
                </a:lnTo>
                <a:lnTo>
                  <a:pt x="9144" y="7620"/>
                </a:lnTo>
                <a:close/>
              </a:path>
              <a:path w="3693159" h="1437639">
                <a:moveTo>
                  <a:pt x="9144" y="1429512"/>
                </a:moveTo>
                <a:lnTo>
                  <a:pt x="9144" y="7620"/>
                </a:lnTo>
                <a:lnTo>
                  <a:pt x="4572" y="7620"/>
                </a:lnTo>
                <a:lnTo>
                  <a:pt x="4572" y="1429512"/>
                </a:lnTo>
                <a:lnTo>
                  <a:pt x="9144" y="1429512"/>
                </a:lnTo>
                <a:close/>
              </a:path>
              <a:path w="3693159" h="1437639">
                <a:moveTo>
                  <a:pt x="3688080" y="1429512"/>
                </a:moveTo>
                <a:lnTo>
                  <a:pt x="4572" y="1429512"/>
                </a:lnTo>
                <a:lnTo>
                  <a:pt x="9144" y="1432560"/>
                </a:lnTo>
                <a:lnTo>
                  <a:pt x="9144" y="1437132"/>
                </a:lnTo>
                <a:lnTo>
                  <a:pt x="3685032" y="1437132"/>
                </a:lnTo>
                <a:lnTo>
                  <a:pt x="3685032" y="1432560"/>
                </a:lnTo>
                <a:lnTo>
                  <a:pt x="3688080" y="1429512"/>
                </a:lnTo>
                <a:close/>
              </a:path>
              <a:path w="3693159" h="1437639">
                <a:moveTo>
                  <a:pt x="9144" y="1437132"/>
                </a:moveTo>
                <a:lnTo>
                  <a:pt x="9144" y="1432560"/>
                </a:lnTo>
                <a:lnTo>
                  <a:pt x="4572" y="1429512"/>
                </a:lnTo>
                <a:lnTo>
                  <a:pt x="4572" y="1437132"/>
                </a:lnTo>
                <a:lnTo>
                  <a:pt x="9144" y="1437132"/>
                </a:lnTo>
                <a:close/>
              </a:path>
              <a:path w="3693159" h="1437639">
                <a:moveTo>
                  <a:pt x="3688080" y="7620"/>
                </a:moveTo>
                <a:lnTo>
                  <a:pt x="3685032" y="3048"/>
                </a:lnTo>
                <a:lnTo>
                  <a:pt x="3685032" y="7620"/>
                </a:lnTo>
                <a:lnTo>
                  <a:pt x="3688080" y="7620"/>
                </a:lnTo>
                <a:close/>
              </a:path>
              <a:path w="3693159" h="1437639">
                <a:moveTo>
                  <a:pt x="3688080" y="1429512"/>
                </a:moveTo>
                <a:lnTo>
                  <a:pt x="3688080" y="7620"/>
                </a:lnTo>
                <a:lnTo>
                  <a:pt x="3685032" y="7620"/>
                </a:lnTo>
                <a:lnTo>
                  <a:pt x="3685032" y="1429512"/>
                </a:lnTo>
                <a:lnTo>
                  <a:pt x="3688080" y="1429512"/>
                </a:lnTo>
                <a:close/>
              </a:path>
              <a:path w="3693159" h="1437639">
                <a:moveTo>
                  <a:pt x="3688080" y="1437132"/>
                </a:moveTo>
                <a:lnTo>
                  <a:pt x="3688080" y="1429512"/>
                </a:lnTo>
                <a:lnTo>
                  <a:pt x="3685032" y="1432560"/>
                </a:lnTo>
                <a:lnTo>
                  <a:pt x="3685032" y="1437132"/>
                </a:lnTo>
                <a:lnTo>
                  <a:pt x="3688080" y="14371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4404" y="1144524"/>
            <a:ext cx="4368165" cy="4875530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25400" rIns="0" bIns="0" rtlCol="0">
            <a:spAutoFit/>
          </a:bodyPr>
          <a:lstStyle/>
          <a:p>
            <a:pPr marL="74295" marR="66675" algn="just">
              <a:lnSpc>
                <a:spcPct val="102400"/>
              </a:lnSpc>
              <a:spcBef>
                <a:spcPts val="200"/>
              </a:spcBef>
            </a:pP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IMPORTANTE</a:t>
            </a:r>
            <a:r>
              <a:rPr sz="1450" b="1" spc="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RECORDAR: 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Las rampas deben  comenzar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finalizar</a:t>
            </a:r>
            <a:r>
              <a:rPr sz="1450" b="1" spc="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su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recorrido 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plano 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horizontal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150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cm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x 150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cm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libre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obstáculos. </a:t>
            </a:r>
            <a:r>
              <a:rPr sz="1450" b="1" spc="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Esta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área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no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puede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ser invadida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por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el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espacio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que  ocupa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el</a:t>
            </a:r>
            <a:r>
              <a:rPr sz="1450" b="1" spc="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barrido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las hojas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las puertas, de  manera de permitir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efectuar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las maniobras de 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apertura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e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ingreso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silla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ruedas.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Los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tramos de  rampas deben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ser siempre rectos, teniendo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cuenta 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cada cambio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dirección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debe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existir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un 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espacio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150 cm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profundidad en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plano 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horizontal.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74295" marR="66675" algn="just">
              <a:lnSpc>
                <a:spcPct val="102400"/>
              </a:lnSpc>
            </a:pP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La superficie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la rampa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debe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ser antideslizante en  seco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mojado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textura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rugosa. Diferenciar el  pavimento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con cambio de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color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y/o textura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al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inicio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y 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término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la rampa permite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personas con  discapacidad visual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detectarlas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mayor facilidad. 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franja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textura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alerta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se </a:t>
            </a:r>
            <a:r>
              <a:rPr sz="1450" b="1" dirty="0">
                <a:solidFill>
                  <a:srgbClr val="FFFFFF"/>
                </a:solidFill>
                <a:latin typeface="Calibri"/>
                <a:cs typeface="Calibri"/>
              </a:rPr>
              <a:t>instala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en forma  perpendicular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circulación,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en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todo el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ancho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la  rampa,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a 40 cm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del inicio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término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ésta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y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de 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40 a 80 </a:t>
            </a:r>
            <a:r>
              <a:rPr sz="1450" b="1" spc="20" dirty="0">
                <a:solidFill>
                  <a:srgbClr val="FFFFFF"/>
                </a:solidFill>
                <a:latin typeface="Calibri"/>
                <a:cs typeface="Calibri"/>
              </a:rPr>
              <a:t>cm de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profundidad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como</a:t>
            </a:r>
            <a:r>
              <a:rPr sz="1450" b="1" spc="-1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5" dirty="0">
                <a:solidFill>
                  <a:srgbClr val="FFFFFF"/>
                </a:solidFill>
                <a:latin typeface="Calibri"/>
                <a:cs typeface="Calibri"/>
              </a:rPr>
              <a:t>máximo.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06111" y="1144523"/>
            <a:ext cx="5029200" cy="4875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3335" marR="5080" algn="ctr">
              <a:lnSpc>
                <a:spcPts val="2500"/>
              </a:lnSpc>
              <a:spcBef>
                <a:spcPts val="415"/>
              </a:spcBef>
            </a:pPr>
            <a:r>
              <a:rPr spc="-25" dirty="0"/>
              <a:t>“Algún </a:t>
            </a:r>
            <a:r>
              <a:rPr spc="5" dirty="0"/>
              <a:t>día </a:t>
            </a:r>
            <a:r>
              <a:rPr spc="10" dirty="0"/>
              <a:t>no </a:t>
            </a:r>
            <a:r>
              <a:rPr dirty="0"/>
              <a:t>habrán </a:t>
            </a:r>
            <a:r>
              <a:rPr spc="-5" dirty="0"/>
              <a:t>barreras, </a:t>
            </a:r>
            <a:r>
              <a:rPr dirty="0"/>
              <a:t>podremos </a:t>
            </a:r>
            <a:r>
              <a:rPr spc="5" dirty="0"/>
              <a:t>ser </a:t>
            </a:r>
            <a:r>
              <a:rPr dirty="0"/>
              <a:t>libres </a:t>
            </a:r>
            <a:r>
              <a:rPr spc="5" dirty="0"/>
              <a:t>y</a:t>
            </a:r>
            <a:r>
              <a:rPr spc="-90" dirty="0"/>
              <a:t> </a:t>
            </a:r>
            <a:r>
              <a:rPr dirty="0"/>
              <a:t>participaremos  </a:t>
            </a:r>
            <a:r>
              <a:rPr spc="10" dirty="0"/>
              <a:t>de </a:t>
            </a:r>
            <a:r>
              <a:rPr spc="-5" dirty="0"/>
              <a:t>verdad. </a:t>
            </a:r>
            <a:r>
              <a:rPr spc="5" dirty="0"/>
              <a:t>Ese día </a:t>
            </a:r>
            <a:r>
              <a:rPr spc="10" dirty="0"/>
              <a:t>no </a:t>
            </a:r>
            <a:r>
              <a:rPr dirty="0"/>
              <a:t>necesitaremos declaraciones sobre nuestros  derechos, porque los derechos </a:t>
            </a:r>
            <a:r>
              <a:rPr spc="-5" dirty="0"/>
              <a:t>serán </a:t>
            </a:r>
            <a:r>
              <a:rPr spc="10" dirty="0"/>
              <a:t>una</a:t>
            </a:r>
            <a:r>
              <a:rPr spc="-120" dirty="0"/>
              <a:t> </a:t>
            </a:r>
            <a:r>
              <a:rPr dirty="0"/>
              <a:t>realidad”</a:t>
            </a:r>
          </a:p>
        </p:txBody>
      </p:sp>
      <p:sp>
        <p:nvSpPr>
          <p:cNvPr id="3" name="object 3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54103" y="6511541"/>
            <a:ext cx="14668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80689" y="1133189"/>
          <a:ext cx="9428480" cy="18275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88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228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43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59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315">
                <a:tc gridSpan="4"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PASILLOS-</a:t>
                      </a:r>
                      <a:r>
                        <a:rPr sz="1450" b="1" spc="-2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SEÑALÉTICA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marL="98425">
                        <a:lnSpc>
                          <a:spcPts val="1705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59"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pasillos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vías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desplazamiento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encuentran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libres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obstáculos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pasillos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vías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desplazamiento cuentan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señalética visibles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usuarios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sillas</a:t>
                      </a:r>
                      <a:r>
                        <a:rPr sz="145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ruedas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567"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pasillos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bloques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relieve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táctil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personas</a:t>
                      </a:r>
                      <a:r>
                        <a:rPr sz="145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ciegas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188976" y="3529583"/>
            <a:ext cx="2673095" cy="19994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011423" y="3529583"/>
            <a:ext cx="1341119" cy="19994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35055" y="3369564"/>
            <a:ext cx="5060060" cy="21752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80689" y="1133189"/>
          <a:ext cx="9493885" cy="23107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0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39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99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42315">
                <a:tc gridSpan="4"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SALIDAS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EMERGENCIA- VÍAS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EVACUACIÓN-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ZONAS SEGURAS- </a:t>
                      </a: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PUNTOS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b="1" spc="-10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ENCUENTRO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marL="98425">
                        <a:lnSpc>
                          <a:spcPts val="1705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705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59"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 salidas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emergencia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encuentran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libres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obstáculos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079"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 salidas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emergencia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no poseen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escalones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3567"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 vías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evacuación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encuentran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libres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obstáculos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3567"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zonas seguras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14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accesibles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5091"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72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Los puntos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encuentro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son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accesibles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4936235" y="3566159"/>
            <a:ext cx="4739640" cy="19415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9915" y="5716523"/>
            <a:ext cx="786383" cy="7741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9644" y="3566160"/>
            <a:ext cx="4526279" cy="19491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54024" y="5716524"/>
            <a:ext cx="8722360" cy="774700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29209" rIns="0" bIns="0" rtlCol="0">
            <a:spAutoFit/>
          </a:bodyPr>
          <a:lstStyle/>
          <a:p>
            <a:pPr marL="75565">
              <a:lnSpc>
                <a:spcPct val="100000"/>
              </a:lnSpc>
              <a:spcBef>
                <a:spcPts val="229"/>
              </a:spcBef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IMPORTANTE</a:t>
            </a:r>
            <a:r>
              <a:rPr sz="145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RECORDAR:</a:t>
            </a:r>
            <a:endParaRPr sz="1450">
              <a:latin typeface="Calibri"/>
              <a:cs typeface="Calibri"/>
            </a:endParaRPr>
          </a:p>
          <a:p>
            <a:pPr marL="75565" marR="496570">
              <a:lnSpc>
                <a:spcPts val="1789"/>
              </a:lnSpc>
              <a:spcBef>
                <a:spcPts val="50"/>
              </a:spcBef>
            </a:pP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respetar la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cadena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accesibilidad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es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reducir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el riesgo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desastres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todas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las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personas. </a:t>
            </a:r>
            <a:r>
              <a:rPr sz="1450" spc="20" dirty="0">
                <a:solidFill>
                  <a:srgbClr val="FFFFFF"/>
                </a:solidFill>
                <a:latin typeface="Calibri"/>
                <a:cs typeface="Calibri"/>
              </a:rPr>
              <a:t>Un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evento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sin 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barreras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es un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evento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seguro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 inclusivo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21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17035" y="4575047"/>
            <a:ext cx="2474976" cy="18181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0139" y="4575047"/>
            <a:ext cx="2404872" cy="1847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19088" y="4575047"/>
            <a:ext cx="2516123" cy="18181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07537" y="1166717"/>
          <a:ext cx="9612630" cy="32143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1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828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65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7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7075">
                <a:tc gridSpan="4"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SALONES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CONFERENCIAS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8425">
                        <a:lnSpc>
                          <a:spcPts val="167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127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 personas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 ingresan por el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acceso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principal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salones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conferencias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6031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ingreso principal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debe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contar 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puertas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ancho mínimo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90</a:t>
                      </a:r>
                      <a:r>
                        <a:rPr sz="1450" spc="1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cm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223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tarimas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(escenario) donde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se hacen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exposiciones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conferencias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4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rampas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3651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rampa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debe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tener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ancho mínimo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90</a:t>
                      </a:r>
                      <a:r>
                        <a:rPr sz="14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cm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0603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rampa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tiene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piso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material</a:t>
                      </a:r>
                      <a:r>
                        <a:rPr sz="1450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antideslizante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5843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destina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espacio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que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trabajen intérpretes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señas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arriba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en un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costado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del</a:t>
                      </a:r>
                      <a:r>
                        <a:rPr sz="14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escenario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7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ubicación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cercana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al escenario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poder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vistos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450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poder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participar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4631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8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podio accesible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expositores 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discapacidad,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altura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75</a:t>
                      </a:r>
                      <a:r>
                        <a:rPr sz="145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cm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22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95727" y="3846576"/>
            <a:ext cx="4710684" cy="26441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19560" y="6464297"/>
            <a:ext cx="21780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23</a:t>
            </a:r>
            <a:endParaRPr sz="1450">
              <a:latin typeface="Calibri"/>
              <a:cs typeface="Calibri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141065" y="1145381"/>
          <a:ext cx="9818370" cy="25927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7075">
                <a:tc gridSpan="4"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MARKET</a:t>
                      </a:r>
                      <a:r>
                        <a:rPr sz="145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PLACE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7155">
                        <a:lnSpc>
                          <a:spcPts val="167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</a:t>
                      </a:r>
                      <a:r>
                        <a:rPr sz="145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personas</a:t>
                      </a:r>
                      <a:r>
                        <a:rPr sz="145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45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</a:t>
                      </a:r>
                      <a:r>
                        <a:rPr sz="145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hacen</a:t>
                      </a:r>
                      <a:r>
                        <a:rPr sz="145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ingreso</a:t>
                      </a:r>
                      <a:r>
                        <a:rPr sz="145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al</a:t>
                      </a:r>
                      <a:r>
                        <a:rPr sz="145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Marketplace</a:t>
                      </a:r>
                      <a:r>
                        <a:rPr sz="145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por</a:t>
                      </a:r>
                      <a:r>
                        <a:rPr sz="145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45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mismo</a:t>
                      </a:r>
                      <a:r>
                        <a:rPr sz="145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acceso</a:t>
                      </a:r>
                      <a:r>
                        <a:rPr sz="145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45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45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demás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participantes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705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Si 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ingreso principal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tiene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rampa, la gradiente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debe ser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entre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8 a 12</a:t>
                      </a:r>
                      <a:r>
                        <a:rPr sz="14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grados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72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Si 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ingreso principal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tiene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rampa,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debe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tener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ancho mínimo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90</a:t>
                      </a:r>
                      <a:r>
                        <a:rPr sz="14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cm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083"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72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Si 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ingreso principal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tiene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rampa,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el suelo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debe ser</a:t>
                      </a:r>
                      <a:r>
                        <a:rPr sz="14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antideslizante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705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ingreso principal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debe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contar 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puertas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ancho mínimo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90</a:t>
                      </a:r>
                      <a:r>
                        <a:rPr sz="14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cm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Los espacios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tránsito entre los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puestos del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Marketplace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encuentran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libres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obstáculos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/>
          <p:nvPr/>
        </p:nvSpPr>
        <p:spPr>
          <a:xfrm>
            <a:off x="2759454" y="6487157"/>
            <a:ext cx="335915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10" dirty="0">
                <a:latin typeface="Calibri"/>
                <a:cs typeface="Calibri"/>
              </a:rPr>
              <a:t>Foto Marketplace </a:t>
            </a:r>
            <a:r>
              <a:rPr sz="1150" b="1" dirty="0">
                <a:latin typeface="Calibri"/>
                <a:cs typeface="Calibri"/>
              </a:rPr>
              <a:t>Cancún. </a:t>
            </a:r>
            <a:r>
              <a:rPr sz="1150" b="1" spc="-5" dirty="0">
                <a:latin typeface="Calibri"/>
                <a:cs typeface="Calibri"/>
              </a:rPr>
              <a:t>Crédito </a:t>
            </a:r>
            <a:r>
              <a:rPr sz="1150" b="1" spc="-10" dirty="0">
                <a:latin typeface="Calibri"/>
                <a:cs typeface="Calibri"/>
              </a:rPr>
              <a:t>foto Loreto</a:t>
            </a:r>
            <a:r>
              <a:rPr sz="1150" b="1" spc="60" dirty="0">
                <a:latin typeface="Calibri"/>
                <a:cs typeface="Calibri"/>
              </a:rPr>
              <a:t> </a:t>
            </a:r>
            <a:r>
              <a:rPr sz="1150" b="1" spc="-5" dirty="0">
                <a:latin typeface="Calibri"/>
                <a:cs typeface="Calibri"/>
              </a:rPr>
              <a:t>Brossard</a:t>
            </a:r>
            <a:endParaRPr sz="11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873750" y="2786379"/>
            <a:ext cx="116839" cy="237490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r>
              <a:rPr sz="1450" spc="5" dirty="0">
                <a:solidFill>
                  <a:srgbClr val="565555"/>
                </a:solidFill>
                <a:latin typeface="Verdana"/>
                <a:cs typeface="Verdana"/>
              </a:rPr>
              <a:t>.</a:t>
            </a:r>
            <a:r>
              <a:rPr sz="1450" spc="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873750" y="3076954"/>
            <a:ext cx="1274445" cy="431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405"/>
              </a:lnSpc>
            </a:pPr>
            <a:r>
              <a:rPr sz="1450" spc="15" dirty="0">
                <a:latin typeface="Calibri"/>
                <a:cs typeface="Calibri"/>
              </a:rPr>
              <a:t>Cuando sean</a:t>
            </a:r>
            <a:r>
              <a:rPr sz="1450" spc="-5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de.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65"/>
              </a:spcBef>
            </a:pPr>
            <a:r>
              <a:rPr sz="1450" spc="5" dirty="0">
                <a:latin typeface="Arial"/>
                <a:cs typeface="Arial"/>
              </a:rPr>
              <a:t>•</a:t>
            </a:r>
            <a:r>
              <a:rPr sz="1450" spc="5" dirty="0">
                <a:latin typeface="Calibri"/>
                <a:cs typeface="Calibri"/>
              </a:rPr>
              <a:t>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69036" y="2737104"/>
            <a:ext cx="7821295" cy="227329"/>
          </a:xfrm>
          <a:custGeom>
            <a:avLst/>
            <a:gdLst/>
            <a:ahLst/>
            <a:cxnLst/>
            <a:rect l="l" t="t" r="r" b="b"/>
            <a:pathLst>
              <a:path w="7821295" h="227330">
                <a:moveTo>
                  <a:pt x="0" y="0"/>
                </a:moveTo>
                <a:lnTo>
                  <a:pt x="0" y="227076"/>
                </a:lnTo>
                <a:lnTo>
                  <a:pt x="7821168" y="227076"/>
                </a:lnTo>
                <a:lnTo>
                  <a:pt x="782116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9036" y="2964180"/>
            <a:ext cx="7821295" cy="452755"/>
          </a:xfrm>
          <a:custGeom>
            <a:avLst/>
            <a:gdLst/>
            <a:ahLst/>
            <a:cxnLst/>
            <a:rect l="l" t="t" r="r" b="b"/>
            <a:pathLst>
              <a:path w="7821295" h="452754">
                <a:moveTo>
                  <a:pt x="0" y="0"/>
                </a:moveTo>
                <a:lnTo>
                  <a:pt x="0" y="452628"/>
                </a:lnTo>
                <a:lnTo>
                  <a:pt x="7821168" y="452628"/>
                </a:lnTo>
                <a:lnTo>
                  <a:pt x="782116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8" name="object 8"/>
          <p:cNvGraphicFramePr>
            <a:graphicFrameLocks noGrp="1"/>
          </p:cNvGraphicFramePr>
          <p:nvPr/>
        </p:nvGraphicFramePr>
        <p:xfrm>
          <a:off x="102965" y="1148429"/>
          <a:ext cx="9834880" cy="32219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07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21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945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181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551">
                <a:tc gridSpan="4"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BAÑOS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8425">
                        <a:lnSpc>
                          <a:spcPts val="168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baños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familiares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(uni sex)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que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que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tienen</a:t>
                      </a:r>
                      <a:r>
                        <a:rPr sz="145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facilitador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autonomía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(asistente personal)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distinto</a:t>
                      </a:r>
                      <a:r>
                        <a:rPr sz="1450" spc="-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sexo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7075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El baño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Circulo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libre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obstáculos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180º,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anchura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mínima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paso de 90</a:t>
                      </a:r>
                      <a:r>
                        <a:rPr sz="14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Cm.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551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El baño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puerta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apertura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exterior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7075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Si el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baño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apertura automática dispondrá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una señal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luminosa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sonora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1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aviso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5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El baño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Lavabo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sin pedestal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colocado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una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altura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80 cm. y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grifo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tipo</a:t>
                      </a:r>
                      <a:r>
                        <a:rPr sz="1450" spc="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mono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mando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automático.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47927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6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El baño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Inodoro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situado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una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altura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entre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45 y 50 cm. y su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borde exterior quedara</a:t>
                      </a:r>
                      <a:r>
                        <a:rPr sz="14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como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mínimo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70 cm. 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pared,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espacio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lateral libre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al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menos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uno,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80 cm.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traslación,</a:t>
                      </a:r>
                      <a:r>
                        <a:rPr sz="1450" spc="1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 marR="601980">
                        <a:lnSpc>
                          <a:spcPct val="102099"/>
                        </a:lnSpc>
                        <a:spcBef>
                          <a:spcPts val="10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barras rígidas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laterales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,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al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menos una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abatible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una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longitud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90 y 80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cm.,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distancia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al 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inodoro será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entre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30 y 35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cm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object 9"/>
          <p:cNvSpPr/>
          <p:nvPr/>
        </p:nvSpPr>
        <p:spPr>
          <a:xfrm>
            <a:off x="156971" y="4448555"/>
            <a:ext cx="3994404" cy="21777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242816" y="4450080"/>
            <a:ext cx="4427220" cy="2133600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30480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240"/>
              </a:spcBef>
            </a:pP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IMPORTANTE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RECORDAR: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74295" marR="69850" algn="just">
              <a:lnSpc>
                <a:spcPct val="102299"/>
              </a:lnSpc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Procurar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baños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familiares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(uni sex)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para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personas 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discapacidad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tienen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facilitador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autonomía 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(asistente personal)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distinto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sexo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puedan hacer uso  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servicios higiénicos. </a:t>
            </a:r>
            <a:r>
              <a:rPr sz="1450" spc="-25" dirty="0">
                <a:solidFill>
                  <a:srgbClr val="FFFFFF"/>
                </a:solidFill>
                <a:latin typeface="Calibri"/>
                <a:cs typeface="Calibri"/>
              </a:rPr>
              <a:t>Tal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medida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contribuye 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 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dignidad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y seguridad 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discapacidad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y  sus </a:t>
            </a: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facilitadores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</a:t>
            </a:r>
            <a:r>
              <a:rPr sz="1450" spc="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autonomía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24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773" y="1401413"/>
          <a:ext cx="9818370" cy="2136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7075">
                <a:tc gridSpan="4"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TRANSPORTE</a:t>
                      </a:r>
                      <a:r>
                        <a:rPr sz="1450" b="1" spc="-3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ACCESIBLE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8425">
                        <a:lnSpc>
                          <a:spcPts val="167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59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sistema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transporte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adaptado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personas con</a:t>
                      </a:r>
                      <a:r>
                        <a:rPr sz="14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transporte cubre ruta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hospedaje-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centro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reuniones-</a:t>
                      </a:r>
                      <a:r>
                        <a:rPr sz="14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hospedaje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rutas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planificadas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que la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 con discapacidad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no deba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esperar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4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horarios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extendidos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145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recomienda</a:t>
                      </a:r>
                      <a:r>
                        <a:rPr sz="145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contratar</a:t>
                      </a:r>
                      <a:r>
                        <a:rPr sz="145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servicios</a:t>
                      </a:r>
                      <a:r>
                        <a:rPr sz="145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transportes</a:t>
                      </a:r>
                      <a:r>
                        <a:rPr sz="1450" spc="1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certificados</a:t>
                      </a:r>
                      <a:r>
                        <a:rPr sz="1450" spc="1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450" spc="1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cumplan</a:t>
                      </a:r>
                      <a:r>
                        <a:rPr sz="1450" spc="1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450" spc="16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medidas</a:t>
                      </a:r>
                      <a:r>
                        <a:rPr sz="1450" spc="1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de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ergonomía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4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seguridad.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96011" y="3892295"/>
            <a:ext cx="4556759" cy="25984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48784" y="3892296"/>
            <a:ext cx="5151120" cy="1447800"/>
          </a:xfrm>
          <a:prstGeom prst="rect">
            <a:avLst/>
          </a:prstGeom>
          <a:solidFill>
            <a:srgbClr val="6F2F9F"/>
          </a:solidFill>
        </p:spPr>
        <p:txBody>
          <a:bodyPr vert="horz" wrap="square" lIns="0" tIns="30480" rIns="0" bIns="0" rtlCol="0">
            <a:spAutoFit/>
          </a:bodyPr>
          <a:lstStyle/>
          <a:p>
            <a:pPr marL="74295">
              <a:lnSpc>
                <a:spcPct val="100000"/>
              </a:lnSpc>
              <a:spcBef>
                <a:spcPts val="240"/>
              </a:spcBef>
            </a:pPr>
            <a:r>
              <a:rPr sz="1450" b="1" spc="5" dirty="0">
                <a:solidFill>
                  <a:srgbClr val="FFFFFF"/>
                </a:solidFill>
                <a:latin typeface="Calibri"/>
                <a:cs typeface="Calibri"/>
              </a:rPr>
              <a:t>IMPORTANTE</a:t>
            </a:r>
            <a:r>
              <a:rPr sz="145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b="1" spc="10" dirty="0">
                <a:solidFill>
                  <a:srgbClr val="FFFFFF"/>
                </a:solidFill>
                <a:latin typeface="Calibri"/>
                <a:cs typeface="Calibri"/>
              </a:rPr>
              <a:t>RECORDAR: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74295" marR="69850" algn="just">
              <a:lnSpc>
                <a:spcPct val="102400"/>
              </a:lnSpc>
            </a:pPr>
            <a:r>
              <a:rPr sz="1450" dirty="0">
                <a:solidFill>
                  <a:srgbClr val="FFFFFF"/>
                </a:solidFill>
                <a:latin typeface="Calibri"/>
                <a:cs typeface="Calibri"/>
              </a:rPr>
              <a:t>Procurar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personas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con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discapacidad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que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tienen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facilitador 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autonomía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puedan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transportarse</a:t>
            </a:r>
            <a:r>
              <a:rPr sz="1450" spc="3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juntos. 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Sin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transporte 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accesible </a:t>
            </a:r>
            <a:r>
              <a:rPr sz="1450" spc="5" dirty="0">
                <a:solidFill>
                  <a:srgbClr val="FFFFFF"/>
                </a:solidFill>
                <a:latin typeface="Calibri"/>
                <a:cs typeface="Calibri"/>
              </a:rPr>
              <a:t>la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participación </a:t>
            </a: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no es</a:t>
            </a:r>
            <a:r>
              <a:rPr sz="1450" spc="5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50" spc="10" dirty="0">
                <a:solidFill>
                  <a:srgbClr val="FFFFFF"/>
                </a:solidFill>
                <a:latin typeface="Calibri"/>
                <a:cs typeface="Calibri"/>
              </a:rPr>
              <a:t>posible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25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9719560" y="6464297"/>
            <a:ext cx="21780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26</a:t>
            </a:r>
            <a:endParaRPr sz="1450">
              <a:latin typeface="Calibri"/>
              <a:cs typeface="Calibri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150209" y="1198721"/>
          <a:ext cx="9819640" cy="23361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551">
                <a:tc gridSpan="4"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CASINOS,</a:t>
                      </a:r>
                      <a:r>
                        <a:rPr sz="145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CAFETERÍAS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8425">
                        <a:lnSpc>
                          <a:spcPts val="168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  <a:tabLst>
                          <a:tab pos="426084" algn="l"/>
                          <a:tab pos="1245870" algn="l"/>
                          <a:tab pos="4064635" algn="l"/>
                          <a:tab pos="4773295" algn="l"/>
                          <a:tab pos="5888355" algn="l"/>
                          <a:tab pos="6868159" algn="l"/>
                          <a:tab pos="7210425" algn="l"/>
                        </a:tabLst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	personas	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3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  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comen </a:t>
                      </a:r>
                      <a:r>
                        <a:rPr sz="1450" spc="3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3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las	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mismas	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instalaciones	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que </a:t>
                      </a:r>
                      <a:r>
                        <a:rPr sz="1450" spc="3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todos	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los	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demás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participantes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instalaciones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medidas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accesibilidad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14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respeta</a:t>
                      </a:r>
                      <a:r>
                        <a:rPr sz="14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4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cadena</a:t>
                      </a:r>
                      <a:r>
                        <a:rPr sz="14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accesibilidad</a:t>
                      </a:r>
                      <a:r>
                        <a:rPr sz="14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25" dirty="0">
                          <a:latin typeface="Calibri"/>
                          <a:cs typeface="Calibri"/>
                        </a:rPr>
                        <a:t>en</a:t>
                      </a:r>
                      <a:r>
                        <a:rPr sz="14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4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circuito</a:t>
                      </a:r>
                      <a:r>
                        <a:rPr sz="1450" spc="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acceso-</a:t>
                      </a:r>
                      <a:r>
                        <a:rPr sz="14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selección</a:t>
                      </a:r>
                      <a:r>
                        <a:rPr sz="14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comida-</a:t>
                      </a:r>
                      <a:r>
                        <a:rPr sz="14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consumo</a:t>
                      </a:r>
                      <a:r>
                        <a:rPr sz="1450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5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los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alimentos- salida del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 lugar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</a:t>
                      </a:r>
                      <a:r>
                        <a:rPr sz="145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toman</a:t>
                      </a:r>
                      <a:r>
                        <a:rPr sz="1450" spc="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consideraciones</a:t>
                      </a:r>
                      <a:r>
                        <a:rPr sz="145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para</a:t>
                      </a:r>
                      <a:r>
                        <a:rPr sz="145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que</a:t>
                      </a:r>
                      <a:r>
                        <a:rPr sz="1450" spc="3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la</a:t>
                      </a:r>
                      <a:r>
                        <a:rPr sz="1450" spc="2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</a:t>
                      </a:r>
                      <a:r>
                        <a:rPr sz="145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45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</a:t>
                      </a:r>
                      <a:r>
                        <a:rPr sz="1450" spc="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45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su</a:t>
                      </a:r>
                      <a:r>
                        <a:rPr sz="1450" spc="3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facilitador</a:t>
                      </a:r>
                      <a:r>
                        <a:rPr sz="1450" spc="3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3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autonomía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puedan permanecer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juntos.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2330195" y="3739896"/>
            <a:ext cx="4328159" cy="2619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696970" y="6423149"/>
            <a:ext cx="328041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latin typeface="Calibri"/>
                <a:cs typeface="Calibri"/>
              </a:rPr>
              <a:t>Foto: comida. Crédito </a:t>
            </a:r>
            <a:r>
              <a:rPr sz="1450" dirty="0">
                <a:latin typeface="Calibri"/>
                <a:cs typeface="Calibri"/>
              </a:rPr>
              <a:t>foto </a:t>
            </a:r>
            <a:r>
              <a:rPr sz="1450" spc="5" dirty="0">
                <a:latin typeface="Calibri"/>
                <a:cs typeface="Calibri"/>
              </a:rPr>
              <a:t>Loreto</a:t>
            </a:r>
            <a:r>
              <a:rPr sz="1450" spc="2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Brossard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3172" y="1057656"/>
            <a:ext cx="1818639" cy="533400"/>
          </a:xfrm>
          <a:custGeom>
            <a:avLst/>
            <a:gdLst/>
            <a:ahLst/>
            <a:cxnLst/>
            <a:rect l="l" t="t" r="r" b="b"/>
            <a:pathLst>
              <a:path w="1818639" h="533400">
                <a:moveTo>
                  <a:pt x="1818132" y="266700"/>
                </a:moveTo>
                <a:lnTo>
                  <a:pt x="1807329" y="225685"/>
                </a:lnTo>
                <a:lnTo>
                  <a:pt x="1776001" y="186570"/>
                </a:lnTo>
                <a:lnTo>
                  <a:pt x="1725767" y="149845"/>
                </a:lnTo>
                <a:lnTo>
                  <a:pt x="1658247" y="115998"/>
                </a:lnTo>
                <a:lnTo>
                  <a:pt x="1618510" y="100308"/>
                </a:lnTo>
                <a:lnTo>
                  <a:pt x="1575058" y="85521"/>
                </a:lnTo>
                <a:lnTo>
                  <a:pt x="1528095" y="71699"/>
                </a:lnTo>
                <a:lnTo>
                  <a:pt x="1477822" y="58902"/>
                </a:lnTo>
                <a:lnTo>
                  <a:pt x="1424442" y="47193"/>
                </a:lnTo>
                <a:lnTo>
                  <a:pt x="1368156" y="36632"/>
                </a:lnTo>
                <a:lnTo>
                  <a:pt x="1309169" y="27280"/>
                </a:lnTo>
                <a:lnTo>
                  <a:pt x="1247681" y="19200"/>
                </a:lnTo>
                <a:lnTo>
                  <a:pt x="1183896" y="12451"/>
                </a:lnTo>
                <a:lnTo>
                  <a:pt x="1118016" y="7095"/>
                </a:lnTo>
                <a:lnTo>
                  <a:pt x="1050243" y="3194"/>
                </a:lnTo>
                <a:lnTo>
                  <a:pt x="980779" y="808"/>
                </a:lnTo>
                <a:lnTo>
                  <a:pt x="909828" y="0"/>
                </a:lnTo>
                <a:lnTo>
                  <a:pt x="838669" y="808"/>
                </a:lnTo>
                <a:lnTo>
                  <a:pt x="769017" y="3194"/>
                </a:lnTo>
                <a:lnTo>
                  <a:pt x="701075" y="7095"/>
                </a:lnTo>
                <a:lnTo>
                  <a:pt x="635043" y="12451"/>
                </a:lnTo>
                <a:lnTo>
                  <a:pt x="571124" y="19200"/>
                </a:lnTo>
                <a:lnTo>
                  <a:pt x="509518" y="27280"/>
                </a:lnTo>
                <a:lnTo>
                  <a:pt x="450426" y="36632"/>
                </a:lnTo>
                <a:lnTo>
                  <a:pt x="394051" y="47193"/>
                </a:lnTo>
                <a:lnTo>
                  <a:pt x="340594" y="58902"/>
                </a:lnTo>
                <a:lnTo>
                  <a:pt x="290255" y="71699"/>
                </a:lnTo>
                <a:lnTo>
                  <a:pt x="243237" y="85521"/>
                </a:lnTo>
                <a:lnTo>
                  <a:pt x="199741" y="100308"/>
                </a:lnTo>
                <a:lnTo>
                  <a:pt x="159969" y="115998"/>
                </a:lnTo>
                <a:lnTo>
                  <a:pt x="124121" y="132531"/>
                </a:lnTo>
                <a:lnTo>
                  <a:pt x="65005" y="167878"/>
                </a:lnTo>
                <a:lnTo>
                  <a:pt x="24006" y="205859"/>
                </a:lnTo>
                <a:lnTo>
                  <a:pt x="2734" y="245985"/>
                </a:lnTo>
                <a:lnTo>
                  <a:pt x="0" y="266700"/>
                </a:lnTo>
                <a:lnTo>
                  <a:pt x="2734" y="287611"/>
                </a:lnTo>
                <a:lnTo>
                  <a:pt x="24006" y="328019"/>
                </a:lnTo>
                <a:lnTo>
                  <a:pt x="65005" y="366153"/>
                </a:lnTo>
                <a:lnTo>
                  <a:pt x="124121" y="401545"/>
                </a:lnTo>
                <a:lnTo>
                  <a:pt x="159969" y="418068"/>
                </a:lnTo>
                <a:lnTo>
                  <a:pt x="199741" y="433731"/>
                </a:lnTo>
                <a:lnTo>
                  <a:pt x="243237" y="448475"/>
                </a:lnTo>
                <a:lnTo>
                  <a:pt x="290255" y="462243"/>
                </a:lnTo>
                <a:lnTo>
                  <a:pt x="340594" y="474977"/>
                </a:lnTo>
                <a:lnTo>
                  <a:pt x="394051" y="486617"/>
                </a:lnTo>
                <a:lnTo>
                  <a:pt x="450426" y="497106"/>
                </a:lnTo>
                <a:lnTo>
                  <a:pt x="509518" y="506385"/>
                </a:lnTo>
                <a:lnTo>
                  <a:pt x="571124" y="514397"/>
                </a:lnTo>
                <a:lnTo>
                  <a:pt x="635043" y="521082"/>
                </a:lnTo>
                <a:lnTo>
                  <a:pt x="701075" y="526384"/>
                </a:lnTo>
                <a:lnTo>
                  <a:pt x="769017" y="530243"/>
                </a:lnTo>
                <a:lnTo>
                  <a:pt x="838669" y="532601"/>
                </a:lnTo>
                <a:lnTo>
                  <a:pt x="909828" y="533400"/>
                </a:lnTo>
                <a:lnTo>
                  <a:pt x="980779" y="532601"/>
                </a:lnTo>
                <a:lnTo>
                  <a:pt x="1050243" y="530243"/>
                </a:lnTo>
                <a:lnTo>
                  <a:pt x="1118016" y="526384"/>
                </a:lnTo>
                <a:lnTo>
                  <a:pt x="1183896" y="521082"/>
                </a:lnTo>
                <a:lnTo>
                  <a:pt x="1247681" y="514397"/>
                </a:lnTo>
                <a:lnTo>
                  <a:pt x="1309169" y="506385"/>
                </a:lnTo>
                <a:lnTo>
                  <a:pt x="1368156" y="497106"/>
                </a:lnTo>
                <a:lnTo>
                  <a:pt x="1424442" y="486617"/>
                </a:lnTo>
                <a:lnTo>
                  <a:pt x="1477822" y="474977"/>
                </a:lnTo>
                <a:lnTo>
                  <a:pt x="1528095" y="462243"/>
                </a:lnTo>
                <a:lnTo>
                  <a:pt x="1575058" y="448475"/>
                </a:lnTo>
                <a:lnTo>
                  <a:pt x="1618510" y="433731"/>
                </a:lnTo>
                <a:lnTo>
                  <a:pt x="1658247" y="418068"/>
                </a:lnTo>
                <a:lnTo>
                  <a:pt x="1694067" y="401545"/>
                </a:lnTo>
                <a:lnTo>
                  <a:pt x="1753146" y="366153"/>
                </a:lnTo>
                <a:lnTo>
                  <a:pt x="1794130" y="328019"/>
                </a:lnTo>
                <a:lnTo>
                  <a:pt x="1815397" y="287611"/>
                </a:lnTo>
                <a:lnTo>
                  <a:pt x="1818132" y="266700"/>
                </a:lnTo>
                <a:close/>
              </a:path>
            </a:pathLst>
          </a:custGeom>
          <a:solidFill>
            <a:srgbClr val="6F2F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28600" y="1057655"/>
            <a:ext cx="1827530" cy="539750"/>
          </a:xfrm>
          <a:custGeom>
            <a:avLst/>
            <a:gdLst/>
            <a:ahLst/>
            <a:cxnLst/>
            <a:rect l="l" t="t" r="r" b="b"/>
            <a:pathLst>
              <a:path w="1827530" h="539750">
                <a:moveTo>
                  <a:pt x="1827276" y="274320"/>
                </a:moveTo>
                <a:lnTo>
                  <a:pt x="1827276" y="260604"/>
                </a:lnTo>
                <a:lnTo>
                  <a:pt x="1822704" y="237744"/>
                </a:lnTo>
                <a:lnTo>
                  <a:pt x="1796796" y="196596"/>
                </a:lnTo>
                <a:lnTo>
                  <a:pt x="1754124" y="160020"/>
                </a:lnTo>
                <a:lnTo>
                  <a:pt x="1714500" y="135636"/>
                </a:lnTo>
                <a:lnTo>
                  <a:pt x="1668780" y="114300"/>
                </a:lnTo>
                <a:lnTo>
                  <a:pt x="1616964" y="92964"/>
                </a:lnTo>
                <a:lnTo>
                  <a:pt x="1588008" y="83820"/>
                </a:lnTo>
                <a:lnTo>
                  <a:pt x="1557528" y="73152"/>
                </a:lnTo>
                <a:lnTo>
                  <a:pt x="1525524" y="65532"/>
                </a:lnTo>
                <a:lnTo>
                  <a:pt x="1493520" y="56388"/>
                </a:lnTo>
                <a:lnTo>
                  <a:pt x="1458468" y="48768"/>
                </a:lnTo>
                <a:lnTo>
                  <a:pt x="1385316" y="33528"/>
                </a:lnTo>
                <a:lnTo>
                  <a:pt x="1347216" y="27432"/>
                </a:lnTo>
                <a:lnTo>
                  <a:pt x="1307592" y="21336"/>
                </a:lnTo>
                <a:lnTo>
                  <a:pt x="1267968" y="16764"/>
                </a:lnTo>
                <a:lnTo>
                  <a:pt x="1226820" y="12192"/>
                </a:lnTo>
                <a:lnTo>
                  <a:pt x="1184148" y="7620"/>
                </a:lnTo>
                <a:lnTo>
                  <a:pt x="1139952" y="4467"/>
                </a:lnTo>
                <a:lnTo>
                  <a:pt x="1095756" y="1422"/>
                </a:lnTo>
                <a:lnTo>
                  <a:pt x="1074417" y="0"/>
                </a:lnTo>
                <a:lnTo>
                  <a:pt x="752096" y="0"/>
                </a:lnTo>
                <a:lnTo>
                  <a:pt x="729996" y="1524"/>
                </a:lnTo>
                <a:lnTo>
                  <a:pt x="685800" y="3048"/>
                </a:lnTo>
                <a:lnTo>
                  <a:pt x="600456" y="12192"/>
                </a:lnTo>
                <a:lnTo>
                  <a:pt x="559308" y="16764"/>
                </a:lnTo>
                <a:lnTo>
                  <a:pt x="519684" y="21336"/>
                </a:lnTo>
                <a:lnTo>
                  <a:pt x="480060" y="27432"/>
                </a:lnTo>
                <a:lnTo>
                  <a:pt x="441960" y="33528"/>
                </a:lnTo>
                <a:lnTo>
                  <a:pt x="368808" y="48768"/>
                </a:lnTo>
                <a:lnTo>
                  <a:pt x="301752" y="65532"/>
                </a:lnTo>
                <a:lnTo>
                  <a:pt x="269748" y="73152"/>
                </a:lnTo>
                <a:lnTo>
                  <a:pt x="239268" y="83820"/>
                </a:lnTo>
                <a:lnTo>
                  <a:pt x="210312" y="92964"/>
                </a:lnTo>
                <a:lnTo>
                  <a:pt x="158496" y="114300"/>
                </a:lnTo>
                <a:lnTo>
                  <a:pt x="112776" y="135636"/>
                </a:lnTo>
                <a:lnTo>
                  <a:pt x="73152" y="160020"/>
                </a:lnTo>
                <a:lnTo>
                  <a:pt x="42672" y="184404"/>
                </a:lnTo>
                <a:lnTo>
                  <a:pt x="10668" y="224028"/>
                </a:lnTo>
                <a:lnTo>
                  <a:pt x="0" y="260604"/>
                </a:lnTo>
                <a:lnTo>
                  <a:pt x="0" y="274320"/>
                </a:lnTo>
                <a:lnTo>
                  <a:pt x="4572" y="297180"/>
                </a:lnTo>
                <a:lnTo>
                  <a:pt x="10668" y="310896"/>
                </a:lnTo>
                <a:lnTo>
                  <a:pt x="10668" y="260604"/>
                </a:lnTo>
                <a:lnTo>
                  <a:pt x="15240" y="242316"/>
                </a:lnTo>
                <a:lnTo>
                  <a:pt x="19812" y="228600"/>
                </a:lnTo>
                <a:lnTo>
                  <a:pt x="19812" y="230124"/>
                </a:lnTo>
                <a:lnTo>
                  <a:pt x="27432" y="218694"/>
                </a:lnTo>
                <a:lnTo>
                  <a:pt x="27432" y="216408"/>
                </a:lnTo>
                <a:lnTo>
                  <a:pt x="38100" y="204216"/>
                </a:lnTo>
                <a:lnTo>
                  <a:pt x="50292" y="192024"/>
                </a:lnTo>
                <a:lnTo>
                  <a:pt x="64008" y="179832"/>
                </a:lnTo>
                <a:lnTo>
                  <a:pt x="79248" y="167640"/>
                </a:lnTo>
                <a:lnTo>
                  <a:pt x="97536" y="155448"/>
                </a:lnTo>
                <a:lnTo>
                  <a:pt x="97536" y="156972"/>
                </a:lnTo>
                <a:lnTo>
                  <a:pt x="117348" y="144780"/>
                </a:lnTo>
                <a:lnTo>
                  <a:pt x="187452" y="112776"/>
                </a:lnTo>
                <a:lnTo>
                  <a:pt x="242316" y="92964"/>
                </a:lnTo>
                <a:lnTo>
                  <a:pt x="304800" y="74676"/>
                </a:lnTo>
                <a:lnTo>
                  <a:pt x="406908" y="51816"/>
                </a:lnTo>
                <a:lnTo>
                  <a:pt x="481584" y="38100"/>
                </a:lnTo>
                <a:lnTo>
                  <a:pt x="519684" y="32238"/>
                </a:lnTo>
                <a:lnTo>
                  <a:pt x="519684" y="32004"/>
                </a:lnTo>
                <a:lnTo>
                  <a:pt x="560832" y="27432"/>
                </a:lnTo>
                <a:lnTo>
                  <a:pt x="601980" y="21336"/>
                </a:lnTo>
                <a:lnTo>
                  <a:pt x="643128" y="18288"/>
                </a:lnTo>
                <a:lnTo>
                  <a:pt x="687324" y="13716"/>
                </a:lnTo>
                <a:lnTo>
                  <a:pt x="729996" y="10668"/>
                </a:lnTo>
                <a:lnTo>
                  <a:pt x="819912" y="7670"/>
                </a:lnTo>
                <a:lnTo>
                  <a:pt x="867156" y="6096"/>
                </a:lnTo>
                <a:lnTo>
                  <a:pt x="960120" y="6096"/>
                </a:lnTo>
                <a:lnTo>
                  <a:pt x="1097280" y="10668"/>
                </a:lnTo>
                <a:lnTo>
                  <a:pt x="1139952" y="13716"/>
                </a:lnTo>
                <a:lnTo>
                  <a:pt x="1184148" y="18288"/>
                </a:lnTo>
                <a:lnTo>
                  <a:pt x="1184148" y="18451"/>
                </a:lnTo>
                <a:lnTo>
                  <a:pt x="1225296" y="22860"/>
                </a:lnTo>
                <a:lnTo>
                  <a:pt x="1307592" y="32004"/>
                </a:lnTo>
                <a:lnTo>
                  <a:pt x="1383792" y="44196"/>
                </a:lnTo>
                <a:lnTo>
                  <a:pt x="1456944" y="59436"/>
                </a:lnTo>
                <a:lnTo>
                  <a:pt x="1456944" y="59767"/>
                </a:lnTo>
                <a:lnTo>
                  <a:pt x="1490472" y="67056"/>
                </a:lnTo>
                <a:lnTo>
                  <a:pt x="1554480" y="83820"/>
                </a:lnTo>
                <a:lnTo>
                  <a:pt x="1612392" y="102108"/>
                </a:lnTo>
                <a:lnTo>
                  <a:pt x="1665732" y="123444"/>
                </a:lnTo>
                <a:lnTo>
                  <a:pt x="1665732" y="124110"/>
                </a:lnTo>
                <a:lnTo>
                  <a:pt x="1688592" y="134112"/>
                </a:lnTo>
                <a:lnTo>
                  <a:pt x="1709928" y="144780"/>
                </a:lnTo>
                <a:lnTo>
                  <a:pt x="1729740" y="156972"/>
                </a:lnTo>
                <a:lnTo>
                  <a:pt x="1729740" y="155448"/>
                </a:lnTo>
                <a:lnTo>
                  <a:pt x="1748028" y="167640"/>
                </a:lnTo>
                <a:lnTo>
                  <a:pt x="1778508" y="192024"/>
                </a:lnTo>
                <a:lnTo>
                  <a:pt x="1778508" y="193548"/>
                </a:lnTo>
                <a:lnTo>
                  <a:pt x="1789176" y="204216"/>
                </a:lnTo>
                <a:lnTo>
                  <a:pt x="1799844" y="216408"/>
                </a:lnTo>
                <a:lnTo>
                  <a:pt x="1807464" y="230124"/>
                </a:lnTo>
                <a:lnTo>
                  <a:pt x="1807464" y="228600"/>
                </a:lnTo>
                <a:lnTo>
                  <a:pt x="1812036" y="242316"/>
                </a:lnTo>
                <a:lnTo>
                  <a:pt x="1815084" y="248412"/>
                </a:lnTo>
                <a:lnTo>
                  <a:pt x="1815084" y="254508"/>
                </a:lnTo>
                <a:lnTo>
                  <a:pt x="1816608" y="260604"/>
                </a:lnTo>
                <a:lnTo>
                  <a:pt x="1816608" y="310896"/>
                </a:lnTo>
                <a:lnTo>
                  <a:pt x="1822704" y="297180"/>
                </a:lnTo>
                <a:lnTo>
                  <a:pt x="1827276" y="274320"/>
                </a:lnTo>
                <a:close/>
              </a:path>
              <a:path w="1827530" h="539750">
                <a:moveTo>
                  <a:pt x="28956" y="318516"/>
                </a:moveTo>
                <a:lnTo>
                  <a:pt x="19812" y="304800"/>
                </a:lnTo>
                <a:lnTo>
                  <a:pt x="19812" y="306324"/>
                </a:lnTo>
                <a:lnTo>
                  <a:pt x="15240" y="292608"/>
                </a:lnTo>
                <a:lnTo>
                  <a:pt x="10668" y="274320"/>
                </a:lnTo>
                <a:lnTo>
                  <a:pt x="10668" y="310896"/>
                </a:lnTo>
                <a:lnTo>
                  <a:pt x="19812" y="324612"/>
                </a:lnTo>
                <a:lnTo>
                  <a:pt x="27432" y="333320"/>
                </a:lnTo>
                <a:lnTo>
                  <a:pt x="27432" y="318516"/>
                </a:lnTo>
                <a:lnTo>
                  <a:pt x="28956" y="318516"/>
                </a:lnTo>
                <a:close/>
              </a:path>
              <a:path w="1827530" h="539750">
                <a:moveTo>
                  <a:pt x="28956" y="216408"/>
                </a:moveTo>
                <a:lnTo>
                  <a:pt x="27432" y="216408"/>
                </a:lnTo>
                <a:lnTo>
                  <a:pt x="27432" y="218694"/>
                </a:lnTo>
                <a:lnTo>
                  <a:pt x="28956" y="216408"/>
                </a:lnTo>
                <a:close/>
              </a:path>
              <a:path w="1827530" h="539750">
                <a:moveTo>
                  <a:pt x="1665732" y="421879"/>
                </a:moveTo>
                <a:lnTo>
                  <a:pt x="1665732" y="411480"/>
                </a:lnTo>
                <a:lnTo>
                  <a:pt x="1639824" y="422148"/>
                </a:lnTo>
                <a:lnTo>
                  <a:pt x="1612392" y="431292"/>
                </a:lnTo>
                <a:lnTo>
                  <a:pt x="1554480" y="451104"/>
                </a:lnTo>
                <a:lnTo>
                  <a:pt x="1490472" y="467868"/>
                </a:lnTo>
                <a:lnTo>
                  <a:pt x="1420368" y="483108"/>
                </a:lnTo>
                <a:lnTo>
                  <a:pt x="1345692" y="496824"/>
                </a:lnTo>
                <a:lnTo>
                  <a:pt x="1306068" y="502920"/>
                </a:lnTo>
                <a:lnTo>
                  <a:pt x="1266444" y="507492"/>
                </a:lnTo>
                <a:lnTo>
                  <a:pt x="1225296" y="512064"/>
                </a:lnTo>
                <a:lnTo>
                  <a:pt x="1182624" y="516636"/>
                </a:lnTo>
                <a:lnTo>
                  <a:pt x="1139952" y="519684"/>
                </a:lnTo>
                <a:lnTo>
                  <a:pt x="1051560" y="525780"/>
                </a:lnTo>
                <a:lnTo>
                  <a:pt x="960120" y="528828"/>
                </a:lnTo>
                <a:lnTo>
                  <a:pt x="867156" y="528828"/>
                </a:lnTo>
                <a:lnTo>
                  <a:pt x="775716" y="525780"/>
                </a:lnTo>
                <a:lnTo>
                  <a:pt x="685800" y="519575"/>
                </a:lnTo>
                <a:lnTo>
                  <a:pt x="644652" y="516636"/>
                </a:lnTo>
                <a:lnTo>
                  <a:pt x="601980" y="512064"/>
                </a:lnTo>
                <a:lnTo>
                  <a:pt x="560832" y="507492"/>
                </a:lnTo>
                <a:lnTo>
                  <a:pt x="521208" y="502920"/>
                </a:lnTo>
                <a:lnTo>
                  <a:pt x="481584" y="496824"/>
                </a:lnTo>
                <a:lnTo>
                  <a:pt x="443484" y="490728"/>
                </a:lnTo>
                <a:lnTo>
                  <a:pt x="336804" y="467868"/>
                </a:lnTo>
                <a:lnTo>
                  <a:pt x="272796" y="451104"/>
                </a:lnTo>
                <a:lnTo>
                  <a:pt x="214884" y="431292"/>
                </a:lnTo>
                <a:lnTo>
                  <a:pt x="187452" y="422148"/>
                </a:lnTo>
                <a:lnTo>
                  <a:pt x="138684" y="400812"/>
                </a:lnTo>
                <a:lnTo>
                  <a:pt x="117348" y="390144"/>
                </a:lnTo>
                <a:lnTo>
                  <a:pt x="97536" y="377952"/>
                </a:lnTo>
                <a:lnTo>
                  <a:pt x="79248" y="367284"/>
                </a:lnTo>
                <a:lnTo>
                  <a:pt x="64008" y="355092"/>
                </a:lnTo>
                <a:lnTo>
                  <a:pt x="50292" y="342900"/>
                </a:lnTo>
                <a:lnTo>
                  <a:pt x="38100" y="330708"/>
                </a:lnTo>
                <a:lnTo>
                  <a:pt x="27432" y="318516"/>
                </a:lnTo>
                <a:lnTo>
                  <a:pt x="27432" y="333320"/>
                </a:lnTo>
                <a:lnTo>
                  <a:pt x="56388" y="362712"/>
                </a:lnTo>
                <a:lnTo>
                  <a:pt x="91440" y="387096"/>
                </a:lnTo>
                <a:lnTo>
                  <a:pt x="134112" y="409956"/>
                </a:lnTo>
                <a:lnTo>
                  <a:pt x="210312" y="441960"/>
                </a:lnTo>
                <a:lnTo>
                  <a:pt x="269748" y="460248"/>
                </a:lnTo>
                <a:lnTo>
                  <a:pt x="335280" y="478536"/>
                </a:lnTo>
                <a:lnTo>
                  <a:pt x="405384" y="493776"/>
                </a:lnTo>
                <a:lnTo>
                  <a:pt x="441960" y="499872"/>
                </a:lnTo>
                <a:lnTo>
                  <a:pt x="480060" y="507492"/>
                </a:lnTo>
                <a:lnTo>
                  <a:pt x="519684" y="513588"/>
                </a:lnTo>
                <a:lnTo>
                  <a:pt x="559308" y="518160"/>
                </a:lnTo>
                <a:lnTo>
                  <a:pt x="600456" y="522732"/>
                </a:lnTo>
                <a:lnTo>
                  <a:pt x="643128" y="527304"/>
                </a:lnTo>
                <a:lnTo>
                  <a:pt x="687324" y="530457"/>
                </a:lnTo>
                <a:lnTo>
                  <a:pt x="729996" y="533400"/>
                </a:lnTo>
                <a:lnTo>
                  <a:pt x="775716" y="536448"/>
                </a:lnTo>
                <a:lnTo>
                  <a:pt x="867156" y="539496"/>
                </a:lnTo>
                <a:lnTo>
                  <a:pt x="912876" y="539496"/>
                </a:lnTo>
                <a:lnTo>
                  <a:pt x="960120" y="537972"/>
                </a:lnTo>
                <a:lnTo>
                  <a:pt x="1005840" y="537972"/>
                </a:lnTo>
                <a:lnTo>
                  <a:pt x="1051560" y="536448"/>
                </a:lnTo>
                <a:lnTo>
                  <a:pt x="1097280" y="533400"/>
                </a:lnTo>
                <a:lnTo>
                  <a:pt x="1141476" y="530352"/>
                </a:lnTo>
                <a:lnTo>
                  <a:pt x="1184148" y="527304"/>
                </a:lnTo>
                <a:lnTo>
                  <a:pt x="1226820" y="522732"/>
                </a:lnTo>
                <a:lnTo>
                  <a:pt x="1267968" y="518160"/>
                </a:lnTo>
                <a:lnTo>
                  <a:pt x="1307592" y="512064"/>
                </a:lnTo>
                <a:lnTo>
                  <a:pt x="1347216" y="507492"/>
                </a:lnTo>
                <a:lnTo>
                  <a:pt x="1385316" y="499872"/>
                </a:lnTo>
                <a:lnTo>
                  <a:pt x="1421892" y="493776"/>
                </a:lnTo>
                <a:lnTo>
                  <a:pt x="1458468" y="486156"/>
                </a:lnTo>
                <a:lnTo>
                  <a:pt x="1493520" y="478536"/>
                </a:lnTo>
                <a:lnTo>
                  <a:pt x="1557528" y="460248"/>
                </a:lnTo>
                <a:lnTo>
                  <a:pt x="1588008" y="451104"/>
                </a:lnTo>
                <a:lnTo>
                  <a:pt x="1616964" y="441960"/>
                </a:lnTo>
                <a:lnTo>
                  <a:pt x="1665732" y="421879"/>
                </a:lnTo>
                <a:close/>
              </a:path>
              <a:path w="1827530" h="539750">
                <a:moveTo>
                  <a:pt x="521208" y="32004"/>
                </a:moveTo>
                <a:lnTo>
                  <a:pt x="519684" y="32004"/>
                </a:lnTo>
                <a:lnTo>
                  <a:pt x="519684" y="32238"/>
                </a:lnTo>
                <a:lnTo>
                  <a:pt x="521208" y="32004"/>
                </a:lnTo>
                <a:close/>
              </a:path>
              <a:path w="1827530" h="539750">
                <a:moveTo>
                  <a:pt x="821436" y="7620"/>
                </a:moveTo>
                <a:lnTo>
                  <a:pt x="819912" y="7620"/>
                </a:lnTo>
                <a:lnTo>
                  <a:pt x="821436" y="7620"/>
                </a:lnTo>
                <a:close/>
              </a:path>
              <a:path w="1827530" h="539750">
                <a:moveTo>
                  <a:pt x="1097280" y="10773"/>
                </a:moveTo>
                <a:lnTo>
                  <a:pt x="1095756" y="10668"/>
                </a:lnTo>
                <a:lnTo>
                  <a:pt x="1097280" y="10773"/>
                </a:lnTo>
                <a:close/>
              </a:path>
              <a:path w="1827530" h="539750">
                <a:moveTo>
                  <a:pt x="1184148" y="18451"/>
                </a:moveTo>
                <a:lnTo>
                  <a:pt x="1184148" y="18288"/>
                </a:lnTo>
                <a:lnTo>
                  <a:pt x="1182624" y="18288"/>
                </a:lnTo>
                <a:lnTo>
                  <a:pt x="1184148" y="18451"/>
                </a:lnTo>
                <a:close/>
              </a:path>
              <a:path w="1827530" h="539750">
                <a:moveTo>
                  <a:pt x="1456944" y="59767"/>
                </a:moveTo>
                <a:lnTo>
                  <a:pt x="1456944" y="59436"/>
                </a:lnTo>
                <a:lnTo>
                  <a:pt x="1455420" y="59436"/>
                </a:lnTo>
                <a:lnTo>
                  <a:pt x="1456944" y="59767"/>
                </a:lnTo>
                <a:close/>
              </a:path>
              <a:path w="1827530" h="539750">
                <a:moveTo>
                  <a:pt x="1665732" y="124110"/>
                </a:moveTo>
                <a:lnTo>
                  <a:pt x="1665732" y="123444"/>
                </a:lnTo>
                <a:lnTo>
                  <a:pt x="1664208" y="123444"/>
                </a:lnTo>
                <a:lnTo>
                  <a:pt x="1665732" y="124110"/>
                </a:lnTo>
                <a:close/>
              </a:path>
              <a:path w="1827530" h="539750">
                <a:moveTo>
                  <a:pt x="1778508" y="355938"/>
                </a:moveTo>
                <a:lnTo>
                  <a:pt x="1778508" y="342900"/>
                </a:lnTo>
                <a:lnTo>
                  <a:pt x="1748028" y="367284"/>
                </a:lnTo>
                <a:lnTo>
                  <a:pt x="1729740" y="377952"/>
                </a:lnTo>
                <a:lnTo>
                  <a:pt x="1709928" y="390144"/>
                </a:lnTo>
                <a:lnTo>
                  <a:pt x="1688592" y="400812"/>
                </a:lnTo>
                <a:lnTo>
                  <a:pt x="1664208" y="411480"/>
                </a:lnTo>
                <a:lnTo>
                  <a:pt x="1665732" y="411480"/>
                </a:lnTo>
                <a:lnTo>
                  <a:pt x="1665732" y="421879"/>
                </a:lnTo>
                <a:lnTo>
                  <a:pt x="1668780" y="420624"/>
                </a:lnTo>
                <a:lnTo>
                  <a:pt x="1714500" y="399288"/>
                </a:lnTo>
                <a:lnTo>
                  <a:pt x="1754124" y="374904"/>
                </a:lnTo>
                <a:lnTo>
                  <a:pt x="1770888" y="362712"/>
                </a:lnTo>
                <a:lnTo>
                  <a:pt x="1778508" y="355938"/>
                </a:lnTo>
                <a:close/>
              </a:path>
              <a:path w="1827530" h="539750">
                <a:moveTo>
                  <a:pt x="1778508" y="193548"/>
                </a:moveTo>
                <a:lnTo>
                  <a:pt x="1778508" y="192024"/>
                </a:lnTo>
                <a:lnTo>
                  <a:pt x="1776984" y="192024"/>
                </a:lnTo>
                <a:lnTo>
                  <a:pt x="1778508" y="193548"/>
                </a:lnTo>
                <a:close/>
              </a:path>
              <a:path w="1827530" h="539750">
                <a:moveTo>
                  <a:pt x="1816608" y="310896"/>
                </a:moveTo>
                <a:lnTo>
                  <a:pt x="1816608" y="280416"/>
                </a:lnTo>
                <a:lnTo>
                  <a:pt x="1815084" y="286512"/>
                </a:lnTo>
                <a:lnTo>
                  <a:pt x="1812036" y="292608"/>
                </a:lnTo>
                <a:lnTo>
                  <a:pt x="1807464" y="306324"/>
                </a:lnTo>
                <a:lnTo>
                  <a:pt x="1807464" y="304800"/>
                </a:lnTo>
                <a:lnTo>
                  <a:pt x="1799844" y="318516"/>
                </a:lnTo>
                <a:lnTo>
                  <a:pt x="1789176" y="330708"/>
                </a:lnTo>
                <a:lnTo>
                  <a:pt x="1776984" y="342900"/>
                </a:lnTo>
                <a:lnTo>
                  <a:pt x="1778508" y="342900"/>
                </a:lnTo>
                <a:lnTo>
                  <a:pt x="1778508" y="355938"/>
                </a:lnTo>
                <a:lnTo>
                  <a:pt x="1784604" y="350520"/>
                </a:lnTo>
                <a:lnTo>
                  <a:pt x="1796796" y="336804"/>
                </a:lnTo>
                <a:lnTo>
                  <a:pt x="1807464" y="324612"/>
                </a:lnTo>
                <a:lnTo>
                  <a:pt x="1816608" y="310896"/>
                </a:lnTo>
                <a:close/>
              </a:path>
              <a:path w="1827530" h="539750">
                <a:moveTo>
                  <a:pt x="1816608" y="280416"/>
                </a:moveTo>
                <a:lnTo>
                  <a:pt x="1816608" y="274320"/>
                </a:lnTo>
                <a:lnTo>
                  <a:pt x="1815084" y="280416"/>
                </a:lnTo>
                <a:lnTo>
                  <a:pt x="1816608" y="280416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1283" y="1214119"/>
            <a:ext cx="103822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5" dirty="0">
                <a:solidFill>
                  <a:srgbClr val="FFFFFF"/>
                </a:solidFill>
                <a:latin typeface="Calibri"/>
                <a:cs typeface="Calibri"/>
              </a:rPr>
              <a:t>COMUNICACIÓN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113633" y="2830925"/>
          <a:ext cx="9818370" cy="19754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7075">
                <a:tc gridSpan="4"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COMUNICACIONES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7155">
                        <a:lnSpc>
                          <a:spcPts val="167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59"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-5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documentos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se usan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formatos tales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como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pub, </a:t>
                      </a:r>
                      <a:r>
                        <a:rPr sz="1450" spc="-25" dirty="0">
                          <a:latin typeface="Calibri"/>
                          <a:cs typeface="Calibri"/>
                        </a:rPr>
                        <a:t>DAISY,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opciones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accesibilidad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1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office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083"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Existen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textos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formato texto</a:t>
                      </a:r>
                      <a:r>
                        <a:rPr sz="1450" spc="-9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reducido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 página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web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cumple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estándares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accesibilidad</a:t>
                      </a:r>
                      <a:r>
                        <a:rPr sz="1450" spc="8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digital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contratan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intérpretes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señas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validados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por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organizaciones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personas</a:t>
                      </a:r>
                      <a:r>
                        <a:rPr sz="14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sordas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27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296671" y="2035555"/>
            <a:ext cx="9450070" cy="4781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100"/>
              </a:spcBef>
            </a:pPr>
            <a:r>
              <a:rPr sz="1450" spc="10" dirty="0">
                <a:latin typeface="Calibri"/>
                <a:cs typeface="Calibri"/>
              </a:rPr>
              <a:t>La accesibilidad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las comunicaciones </a:t>
            </a:r>
            <a:r>
              <a:rPr sz="1450" spc="15" dirty="0">
                <a:latin typeface="Calibri"/>
                <a:cs typeface="Calibri"/>
              </a:rPr>
              <a:t>son </a:t>
            </a:r>
            <a:r>
              <a:rPr sz="1450" spc="10" dirty="0">
                <a:latin typeface="Calibri"/>
                <a:cs typeface="Calibri"/>
              </a:rPr>
              <a:t>esenciales </a:t>
            </a:r>
            <a:r>
              <a:rPr sz="1450" dirty="0">
                <a:latin typeface="Calibri"/>
                <a:cs typeface="Calibri"/>
              </a:rPr>
              <a:t>para garantizar </a:t>
            </a:r>
            <a:r>
              <a:rPr sz="1450" spc="15" dirty="0">
                <a:latin typeface="Calibri"/>
                <a:cs typeface="Calibri"/>
              </a:rPr>
              <a:t>una </a:t>
            </a:r>
            <a:r>
              <a:rPr sz="1450" spc="10" dirty="0">
                <a:latin typeface="Calibri"/>
                <a:cs typeface="Calibri"/>
              </a:rPr>
              <a:t>participación </a:t>
            </a:r>
            <a:r>
              <a:rPr sz="1450" spc="5" dirty="0">
                <a:latin typeface="Calibri"/>
                <a:cs typeface="Calibri"/>
              </a:rPr>
              <a:t>significativa. </a:t>
            </a:r>
            <a:r>
              <a:rPr sz="1450" spc="10" dirty="0">
                <a:latin typeface="Calibri"/>
                <a:cs typeface="Calibri"/>
              </a:rPr>
              <a:t>Sin accesibilidad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las  </a:t>
            </a:r>
            <a:r>
              <a:rPr sz="1450" spc="10" dirty="0">
                <a:latin typeface="Calibri"/>
                <a:cs typeface="Calibri"/>
              </a:rPr>
              <a:t>comunicaciones, </a:t>
            </a:r>
            <a:r>
              <a:rPr sz="1450" spc="15" dirty="0">
                <a:latin typeface="Calibri"/>
                <a:cs typeface="Calibri"/>
              </a:rPr>
              <a:t>no </a:t>
            </a:r>
            <a:r>
              <a:rPr sz="1450" spc="5" dirty="0">
                <a:latin typeface="Calibri"/>
                <a:cs typeface="Calibri"/>
              </a:rPr>
              <a:t>existe la</a:t>
            </a:r>
            <a:r>
              <a:rPr sz="1450" spc="1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inclusión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0773" y="1334357"/>
          <a:ext cx="9818370" cy="19735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551">
                <a:tc gridSpan="4"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PLAN DE</a:t>
                      </a: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EMERGENCIAS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8425">
                        <a:lnSpc>
                          <a:spcPts val="168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983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cuenta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plan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emergencias</a:t>
                      </a:r>
                      <a:r>
                        <a:rPr sz="14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inclusivo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plan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emergencias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inclusivo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difundido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explicado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4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participantes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Existen personas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capacitadas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asistir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emergencia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450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4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alertas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son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sonoras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y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visuales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28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92297" y="3688937"/>
          <a:ext cx="9819640" cy="1595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7075">
                <a:tc gridSpan="4"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SEGURIDAD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8425">
                        <a:lnSpc>
                          <a:spcPts val="167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Los agentes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seguridad establecen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circuitos</a:t>
                      </a:r>
                      <a:r>
                        <a:rPr sz="1450" spc="3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revisión 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las 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personas</a:t>
                      </a:r>
                      <a:r>
                        <a:rPr sz="1450" spc="6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accesibles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4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facilitador</a:t>
                      </a:r>
                      <a:r>
                        <a:rPr sz="14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autonomía</a:t>
                      </a:r>
                      <a:r>
                        <a:rPr sz="14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una</a:t>
                      </a:r>
                      <a:r>
                        <a:rPr sz="14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</a:t>
                      </a:r>
                      <a:r>
                        <a:rPr sz="1450" spc="10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4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</a:t>
                      </a:r>
                      <a:r>
                        <a:rPr sz="14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podrá</a:t>
                      </a:r>
                      <a:r>
                        <a:rPr sz="14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asistir</a:t>
                      </a:r>
                      <a:r>
                        <a:rPr sz="1450" spc="1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10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todos</a:t>
                      </a:r>
                      <a:r>
                        <a:rPr sz="14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los</a:t>
                      </a:r>
                      <a:r>
                        <a:rPr sz="1450" spc="1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eventos</a:t>
                      </a:r>
                      <a:r>
                        <a:rPr sz="14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que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tenga</a:t>
                      </a:r>
                      <a:r>
                        <a:rPr sz="1450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autorización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12" y="2634996"/>
            <a:ext cx="2833370" cy="2039620"/>
          </a:xfrm>
          <a:custGeom>
            <a:avLst/>
            <a:gdLst/>
            <a:ahLst/>
            <a:cxnLst/>
            <a:rect l="l" t="t" r="r" b="b"/>
            <a:pathLst>
              <a:path w="2833370" h="2039620">
                <a:moveTo>
                  <a:pt x="2833116" y="1019556"/>
                </a:moveTo>
                <a:lnTo>
                  <a:pt x="1813560" y="0"/>
                </a:lnTo>
                <a:lnTo>
                  <a:pt x="0" y="0"/>
                </a:lnTo>
                <a:lnTo>
                  <a:pt x="0" y="2039112"/>
                </a:lnTo>
                <a:lnTo>
                  <a:pt x="1813560" y="2039112"/>
                </a:lnTo>
                <a:lnTo>
                  <a:pt x="2833116" y="1019556"/>
                </a:lnTo>
                <a:close/>
              </a:path>
            </a:pathLst>
          </a:custGeom>
          <a:solidFill>
            <a:srgbClr val="00AF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0415" y="2628900"/>
            <a:ext cx="2847340" cy="2049780"/>
          </a:xfrm>
          <a:custGeom>
            <a:avLst/>
            <a:gdLst/>
            <a:ahLst/>
            <a:cxnLst/>
            <a:rect l="l" t="t" r="r" b="b"/>
            <a:pathLst>
              <a:path w="2847340" h="2049779">
                <a:moveTo>
                  <a:pt x="2846832" y="1025652"/>
                </a:moveTo>
                <a:lnTo>
                  <a:pt x="1822704" y="0"/>
                </a:lnTo>
                <a:lnTo>
                  <a:pt x="0" y="0"/>
                </a:lnTo>
                <a:lnTo>
                  <a:pt x="0" y="2049780"/>
                </a:lnTo>
                <a:lnTo>
                  <a:pt x="6096" y="2049780"/>
                </a:lnTo>
                <a:lnTo>
                  <a:pt x="6096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1816608" y="10668"/>
                </a:lnTo>
                <a:lnTo>
                  <a:pt x="1816608" y="9144"/>
                </a:lnTo>
                <a:lnTo>
                  <a:pt x="1819656" y="10668"/>
                </a:lnTo>
                <a:lnTo>
                  <a:pt x="1819656" y="12192"/>
                </a:lnTo>
                <a:lnTo>
                  <a:pt x="2832354" y="1024890"/>
                </a:lnTo>
                <a:lnTo>
                  <a:pt x="2836164" y="1021080"/>
                </a:lnTo>
                <a:lnTo>
                  <a:pt x="2836164" y="1036320"/>
                </a:lnTo>
                <a:lnTo>
                  <a:pt x="2846832" y="1025652"/>
                </a:lnTo>
                <a:close/>
              </a:path>
              <a:path w="2847340" h="2049779">
                <a:moveTo>
                  <a:pt x="10668" y="10668"/>
                </a:moveTo>
                <a:lnTo>
                  <a:pt x="10668" y="6096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2847340" h="2049779">
                <a:moveTo>
                  <a:pt x="10668" y="203911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039112"/>
                </a:lnTo>
                <a:lnTo>
                  <a:pt x="10668" y="2039112"/>
                </a:lnTo>
                <a:close/>
              </a:path>
              <a:path w="2847340" h="2049779">
                <a:moveTo>
                  <a:pt x="1818132" y="2039112"/>
                </a:moveTo>
                <a:lnTo>
                  <a:pt x="6096" y="2039112"/>
                </a:lnTo>
                <a:lnTo>
                  <a:pt x="10668" y="2045208"/>
                </a:lnTo>
                <a:lnTo>
                  <a:pt x="10668" y="2049780"/>
                </a:lnTo>
                <a:lnTo>
                  <a:pt x="1816608" y="2049780"/>
                </a:lnTo>
                <a:lnTo>
                  <a:pt x="1816608" y="2040636"/>
                </a:lnTo>
                <a:lnTo>
                  <a:pt x="1818132" y="2039112"/>
                </a:lnTo>
                <a:close/>
              </a:path>
              <a:path w="2847340" h="2049779">
                <a:moveTo>
                  <a:pt x="10668" y="2049780"/>
                </a:moveTo>
                <a:lnTo>
                  <a:pt x="10668" y="2045208"/>
                </a:lnTo>
                <a:lnTo>
                  <a:pt x="6096" y="2039112"/>
                </a:lnTo>
                <a:lnTo>
                  <a:pt x="6096" y="2049780"/>
                </a:lnTo>
                <a:lnTo>
                  <a:pt x="10668" y="2049780"/>
                </a:lnTo>
                <a:close/>
              </a:path>
              <a:path w="2847340" h="2049779">
                <a:moveTo>
                  <a:pt x="1819656" y="10668"/>
                </a:moveTo>
                <a:lnTo>
                  <a:pt x="1816608" y="9144"/>
                </a:lnTo>
                <a:lnTo>
                  <a:pt x="1818132" y="10668"/>
                </a:lnTo>
                <a:lnTo>
                  <a:pt x="1819656" y="10668"/>
                </a:lnTo>
                <a:close/>
              </a:path>
              <a:path w="2847340" h="2049779">
                <a:moveTo>
                  <a:pt x="1818132" y="10668"/>
                </a:moveTo>
                <a:lnTo>
                  <a:pt x="1816608" y="9144"/>
                </a:lnTo>
                <a:lnTo>
                  <a:pt x="1816608" y="10668"/>
                </a:lnTo>
                <a:lnTo>
                  <a:pt x="1818132" y="10668"/>
                </a:lnTo>
                <a:close/>
              </a:path>
              <a:path w="2847340" h="2049779">
                <a:moveTo>
                  <a:pt x="1819656" y="2039112"/>
                </a:moveTo>
                <a:lnTo>
                  <a:pt x="1818132" y="2039112"/>
                </a:lnTo>
                <a:lnTo>
                  <a:pt x="1816608" y="2040636"/>
                </a:lnTo>
                <a:lnTo>
                  <a:pt x="1819656" y="2039112"/>
                </a:lnTo>
                <a:close/>
              </a:path>
              <a:path w="2847340" h="2049779">
                <a:moveTo>
                  <a:pt x="1819656" y="2049780"/>
                </a:moveTo>
                <a:lnTo>
                  <a:pt x="1819656" y="2039112"/>
                </a:lnTo>
                <a:lnTo>
                  <a:pt x="1816608" y="2040636"/>
                </a:lnTo>
                <a:lnTo>
                  <a:pt x="1816608" y="2049780"/>
                </a:lnTo>
                <a:lnTo>
                  <a:pt x="1819656" y="2049780"/>
                </a:lnTo>
                <a:close/>
              </a:path>
              <a:path w="2847340" h="2049779">
                <a:moveTo>
                  <a:pt x="1819656" y="12192"/>
                </a:moveTo>
                <a:lnTo>
                  <a:pt x="1819656" y="10668"/>
                </a:lnTo>
                <a:lnTo>
                  <a:pt x="1818132" y="10668"/>
                </a:lnTo>
                <a:lnTo>
                  <a:pt x="1819656" y="12192"/>
                </a:lnTo>
                <a:close/>
              </a:path>
              <a:path w="2847340" h="2049779">
                <a:moveTo>
                  <a:pt x="2836164" y="1036320"/>
                </a:moveTo>
                <a:lnTo>
                  <a:pt x="2836164" y="1028700"/>
                </a:lnTo>
                <a:lnTo>
                  <a:pt x="2832354" y="1024890"/>
                </a:lnTo>
                <a:lnTo>
                  <a:pt x="1818132" y="2039112"/>
                </a:lnTo>
                <a:lnTo>
                  <a:pt x="1819656" y="2039112"/>
                </a:lnTo>
                <a:lnTo>
                  <a:pt x="1819656" y="2049780"/>
                </a:lnTo>
                <a:lnTo>
                  <a:pt x="1822704" y="2049780"/>
                </a:lnTo>
                <a:lnTo>
                  <a:pt x="2836164" y="1036320"/>
                </a:lnTo>
                <a:close/>
              </a:path>
              <a:path w="2847340" h="2049779">
                <a:moveTo>
                  <a:pt x="2836164" y="1028700"/>
                </a:moveTo>
                <a:lnTo>
                  <a:pt x="2836164" y="1021080"/>
                </a:lnTo>
                <a:lnTo>
                  <a:pt x="2832354" y="1024890"/>
                </a:lnTo>
                <a:lnTo>
                  <a:pt x="2836164" y="1028700"/>
                </a:lnTo>
                <a:close/>
              </a:path>
            </a:pathLst>
          </a:custGeom>
          <a:solidFill>
            <a:srgbClr val="91D0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499363" y="3093210"/>
            <a:ext cx="1896745" cy="1082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ctr">
              <a:lnSpc>
                <a:spcPct val="1004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</a:rPr>
              <a:t>EJECUCIÓN</a:t>
            </a:r>
            <a:r>
              <a:rPr spc="-95" dirty="0">
                <a:solidFill>
                  <a:srgbClr val="FFFFFF"/>
                </a:solidFill>
              </a:rPr>
              <a:t> </a:t>
            </a:r>
            <a:r>
              <a:rPr spc="5" dirty="0">
                <a:solidFill>
                  <a:srgbClr val="FFFFFF"/>
                </a:solidFill>
              </a:rPr>
              <a:t>DEL  </a:t>
            </a:r>
            <a:r>
              <a:rPr spc="-5" dirty="0">
                <a:solidFill>
                  <a:srgbClr val="FFFFFF"/>
                </a:solidFill>
              </a:rPr>
              <a:t>EVENTO </a:t>
            </a:r>
            <a:r>
              <a:rPr dirty="0">
                <a:solidFill>
                  <a:srgbClr val="FFFFFF"/>
                </a:solidFill>
              </a:rPr>
              <a:t>(EX  </a:t>
            </a:r>
            <a:r>
              <a:rPr spc="5" dirty="0">
                <a:solidFill>
                  <a:srgbClr val="FFFFFF"/>
                </a:solidFill>
              </a:rPr>
              <a:t>DURANTE)</a:t>
            </a:r>
          </a:p>
        </p:txBody>
      </p:sp>
      <p:sp>
        <p:nvSpPr>
          <p:cNvPr id="5" name="object 5"/>
          <p:cNvSpPr/>
          <p:nvPr/>
        </p:nvSpPr>
        <p:spPr>
          <a:xfrm>
            <a:off x="3422903" y="1972055"/>
            <a:ext cx="5983223" cy="3364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29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99516" y="1976627"/>
            <a:ext cx="8682355" cy="2486025"/>
          </a:xfrm>
          <a:custGeom>
            <a:avLst/>
            <a:gdLst/>
            <a:ahLst/>
            <a:cxnLst/>
            <a:rect l="l" t="t" r="r" b="b"/>
            <a:pathLst>
              <a:path w="8682355" h="2486025">
                <a:moveTo>
                  <a:pt x="8682228" y="2484120"/>
                </a:moveTo>
                <a:lnTo>
                  <a:pt x="8682228" y="1524"/>
                </a:lnTo>
                <a:lnTo>
                  <a:pt x="8680704" y="0"/>
                </a:lnTo>
                <a:lnTo>
                  <a:pt x="1524" y="0"/>
                </a:lnTo>
                <a:lnTo>
                  <a:pt x="0" y="1524"/>
                </a:lnTo>
                <a:lnTo>
                  <a:pt x="0" y="2484120"/>
                </a:lnTo>
                <a:lnTo>
                  <a:pt x="1524" y="2485644"/>
                </a:lnTo>
                <a:lnTo>
                  <a:pt x="3048" y="2485644"/>
                </a:lnTo>
                <a:lnTo>
                  <a:pt x="3048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8674608" y="7620"/>
                </a:lnTo>
                <a:lnTo>
                  <a:pt x="8674608" y="3048"/>
                </a:lnTo>
                <a:lnTo>
                  <a:pt x="8679180" y="7620"/>
                </a:lnTo>
                <a:lnTo>
                  <a:pt x="8679180" y="2485644"/>
                </a:lnTo>
                <a:lnTo>
                  <a:pt x="8680704" y="2485644"/>
                </a:lnTo>
                <a:lnTo>
                  <a:pt x="8682228" y="2484120"/>
                </a:lnTo>
                <a:close/>
              </a:path>
              <a:path w="8682355" h="2486025">
                <a:moveTo>
                  <a:pt x="7620" y="7620"/>
                </a:moveTo>
                <a:lnTo>
                  <a:pt x="7620" y="3048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8682355" h="2486025">
                <a:moveTo>
                  <a:pt x="7620" y="2478024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2478024"/>
                </a:lnTo>
                <a:lnTo>
                  <a:pt x="7620" y="2478024"/>
                </a:lnTo>
                <a:close/>
              </a:path>
              <a:path w="8682355" h="2486025">
                <a:moveTo>
                  <a:pt x="8679180" y="2478024"/>
                </a:moveTo>
                <a:lnTo>
                  <a:pt x="3048" y="2478024"/>
                </a:lnTo>
                <a:lnTo>
                  <a:pt x="7620" y="2481072"/>
                </a:lnTo>
                <a:lnTo>
                  <a:pt x="7620" y="2485644"/>
                </a:lnTo>
                <a:lnTo>
                  <a:pt x="8674608" y="2485644"/>
                </a:lnTo>
                <a:lnTo>
                  <a:pt x="8674608" y="2481072"/>
                </a:lnTo>
                <a:lnTo>
                  <a:pt x="8679180" y="2478024"/>
                </a:lnTo>
                <a:close/>
              </a:path>
              <a:path w="8682355" h="2486025">
                <a:moveTo>
                  <a:pt x="7620" y="2485644"/>
                </a:moveTo>
                <a:lnTo>
                  <a:pt x="7620" y="2481072"/>
                </a:lnTo>
                <a:lnTo>
                  <a:pt x="3048" y="2478024"/>
                </a:lnTo>
                <a:lnTo>
                  <a:pt x="3048" y="2485644"/>
                </a:lnTo>
                <a:lnTo>
                  <a:pt x="7620" y="2485644"/>
                </a:lnTo>
                <a:close/>
              </a:path>
              <a:path w="8682355" h="2486025">
                <a:moveTo>
                  <a:pt x="8679180" y="7620"/>
                </a:moveTo>
                <a:lnTo>
                  <a:pt x="8674608" y="3048"/>
                </a:lnTo>
                <a:lnTo>
                  <a:pt x="8674608" y="7620"/>
                </a:lnTo>
                <a:lnTo>
                  <a:pt x="8679180" y="7620"/>
                </a:lnTo>
                <a:close/>
              </a:path>
              <a:path w="8682355" h="2486025">
                <a:moveTo>
                  <a:pt x="8679180" y="2478024"/>
                </a:moveTo>
                <a:lnTo>
                  <a:pt x="8679180" y="7620"/>
                </a:lnTo>
                <a:lnTo>
                  <a:pt x="8674608" y="7620"/>
                </a:lnTo>
                <a:lnTo>
                  <a:pt x="8674608" y="2478024"/>
                </a:lnTo>
                <a:lnTo>
                  <a:pt x="8679180" y="2478024"/>
                </a:lnTo>
                <a:close/>
              </a:path>
              <a:path w="8682355" h="2486025">
                <a:moveTo>
                  <a:pt x="8679180" y="2485644"/>
                </a:moveTo>
                <a:lnTo>
                  <a:pt x="8679180" y="2478024"/>
                </a:lnTo>
                <a:lnTo>
                  <a:pt x="8674608" y="2481072"/>
                </a:lnTo>
                <a:lnTo>
                  <a:pt x="8674608" y="2485644"/>
                </a:lnTo>
                <a:lnTo>
                  <a:pt x="8679180" y="2485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64539" y="1965451"/>
            <a:ext cx="8550910" cy="1950085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just">
              <a:lnSpc>
                <a:spcPct val="90100"/>
              </a:lnSpc>
              <a:spcBef>
                <a:spcPts val="300"/>
              </a:spcBef>
            </a:pPr>
            <a:r>
              <a:rPr sz="1650" b="1" spc="-5" dirty="0">
                <a:latin typeface="Calibri"/>
                <a:cs typeface="Calibri"/>
              </a:rPr>
              <a:t>“GUÍA </a:t>
            </a:r>
            <a:r>
              <a:rPr sz="1650" b="1" dirty="0">
                <a:latin typeface="Calibri"/>
                <a:cs typeface="Calibri"/>
              </a:rPr>
              <a:t>DE </a:t>
            </a:r>
            <a:r>
              <a:rPr sz="1650" b="1" spc="-5" dirty="0">
                <a:latin typeface="Calibri"/>
                <a:cs typeface="Calibri"/>
              </a:rPr>
              <a:t>GESTIÓN </a:t>
            </a:r>
            <a:r>
              <a:rPr sz="1650" b="1" dirty="0">
                <a:latin typeface="Calibri"/>
                <a:cs typeface="Calibri"/>
              </a:rPr>
              <a:t>DE </a:t>
            </a:r>
            <a:r>
              <a:rPr sz="1650" b="1" spc="-10" dirty="0">
                <a:latin typeface="Calibri"/>
                <a:cs typeface="Calibri"/>
              </a:rPr>
              <a:t>EVENTOS </a:t>
            </a:r>
            <a:r>
              <a:rPr sz="1650" b="1" spc="-25" dirty="0">
                <a:latin typeface="Calibri"/>
                <a:cs typeface="Calibri"/>
              </a:rPr>
              <a:t>INCLUSIVOS”, </a:t>
            </a:r>
            <a:r>
              <a:rPr sz="1650" spc="-5" dirty="0">
                <a:latin typeface="Calibri"/>
                <a:cs typeface="Calibri"/>
              </a:rPr>
              <a:t>es </a:t>
            </a:r>
            <a:r>
              <a:rPr sz="1650" spc="5" dirty="0">
                <a:latin typeface="Calibri"/>
                <a:cs typeface="Calibri"/>
              </a:rPr>
              <a:t>una </a:t>
            </a:r>
            <a:r>
              <a:rPr sz="1650" spc="-5" dirty="0">
                <a:latin typeface="Calibri"/>
                <a:cs typeface="Calibri"/>
              </a:rPr>
              <a:t>publicación de </a:t>
            </a:r>
            <a:r>
              <a:rPr sz="1650" dirty="0">
                <a:latin typeface="Calibri"/>
                <a:cs typeface="Calibri"/>
              </a:rPr>
              <a:t>ONG </a:t>
            </a:r>
            <a:r>
              <a:rPr sz="1650" spc="-5" dirty="0">
                <a:latin typeface="Calibri"/>
                <a:cs typeface="Calibri"/>
              </a:rPr>
              <a:t>Inclusiva </a:t>
            </a:r>
            <a:r>
              <a:rPr sz="1650" dirty="0">
                <a:latin typeface="Calibri"/>
                <a:cs typeface="Calibri"/>
              </a:rPr>
              <a:t>y </a:t>
            </a:r>
            <a:r>
              <a:rPr sz="1650" spc="-15" dirty="0">
                <a:latin typeface="Calibri"/>
                <a:cs typeface="Calibri"/>
              </a:rPr>
              <a:t>está  </a:t>
            </a:r>
            <a:r>
              <a:rPr sz="1650" spc="-10" dirty="0">
                <a:latin typeface="Calibri"/>
                <a:cs typeface="Calibri"/>
              </a:rPr>
              <a:t>registrada </a:t>
            </a:r>
            <a:r>
              <a:rPr sz="1650" spc="-5" dirty="0">
                <a:latin typeface="Calibri"/>
                <a:cs typeface="Calibri"/>
              </a:rPr>
              <a:t>bajo </a:t>
            </a:r>
            <a:r>
              <a:rPr sz="1650" dirty="0">
                <a:latin typeface="Calibri"/>
                <a:cs typeface="Calibri"/>
              </a:rPr>
              <a:t>una </a:t>
            </a:r>
            <a:r>
              <a:rPr sz="1650" u="heavy" spc="-5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Calibri"/>
                <a:cs typeface="Calibri"/>
              </a:rPr>
              <a:t>Licencia </a:t>
            </a:r>
            <a:r>
              <a:rPr sz="1650" u="heavy" spc="-10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Calibri"/>
                <a:cs typeface="Calibri"/>
              </a:rPr>
              <a:t>Creative </a:t>
            </a:r>
            <a:r>
              <a:rPr sz="1650" u="heavy" spc="-5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Calibri"/>
                <a:cs typeface="Calibri"/>
              </a:rPr>
              <a:t>Commons Atribución-NoComercial </a:t>
            </a:r>
            <a:r>
              <a:rPr sz="1650" u="heavy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Calibri"/>
                <a:cs typeface="Calibri"/>
              </a:rPr>
              <a:t>4.0 </a:t>
            </a:r>
            <a:r>
              <a:rPr sz="1650" u="heavy" spc="-5" dirty="0">
                <a:solidFill>
                  <a:srgbClr val="0562C1"/>
                </a:solidFill>
                <a:uFill>
                  <a:solidFill>
                    <a:srgbClr val="0462C0"/>
                  </a:solidFill>
                </a:uFill>
                <a:latin typeface="Calibri"/>
                <a:cs typeface="Calibri"/>
              </a:rPr>
              <a:t>Internacional</a:t>
            </a:r>
            <a:r>
              <a:rPr sz="1650" spc="-5" dirty="0">
                <a:latin typeface="Calibri"/>
                <a:cs typeface="Calibri"/>
              </a:rPr>
              <a:t>, año  2018. Se </a:t>
            </a:r>
            <a:r>
              <a:rPr sz="1650" spc="-10" dirty="0">
                <a:latin typeface="Calibri"/>
                <a:cs typeface="Calibri"/>
              </a:rPr>
              <a:t>autoriza </a:t>
            </a:r>
            <a:r>
              <a:rPr sz="1650" spc="-15" dirty="0">
                <a:latin typeface="Calibri"/>
                <a:cs typeface="Calibri"/>
              </a:rPr>
              <a:t>distribuir, </a:t>
            </a:r>
            <a:r>
              <a:rPr sz="1650" spc="-25" dirty="0">
                <a:latin typeface="Calibri"/>
                <a:cs typeface="Calibri"/>
              </a:rPr>
              <a:t>remezclar, retocar, </a:t>
            </a:r>
            <a:r>
              <a:rPr sz="1650" dirty="0">
                <a:latin typeface="Calibri"/>
                <a:cs typeface="Calibri"/>
              </a:rPr>
              <a:t>y </a:t>
            </a:r>
            <a:r>
              <a:rPr sz="1650" spc="-5" dirty="0">
                <a:latin typeface="Calibri"/>
                <a:cs typeface="Calibri"/>
              </a:rPr>
              <a:t>crear </a:t>
            </a:r>
            <a:r>
              <a:rPr sz="1650" dirty="0">
                <a:latin typeface="Calibri"/>
                <a:cs typeface="Calibri"/>
              </a:rPr>
              <a:t>a partir </a:t>
            </a:r>
            <a:r>
              <a:rPr sz="1650" spc="5" dirty="0">
                <a:latin typeface="Calibri"/>
                <a:cs typeface="Calibri"/>
              </a:rPr>
              <a:t>de </a:t>
            </a:r>
            <a:r>
              <a:rPr sz="1650" spc="-15" dirty="0">
                <a:latin typeface="Calibri"/>
                <a:cs typeface="Calibri"/>
              </a:rPr>
              <a:t>esta </a:t>
            </a:r>
            <a:r>
              <a:rPr sz="1650" spc="-10" dirty="0">
                <a:latin typeface="Calibri"/>
                <a:cs typeface="Calibri"/>
              </a:rPr>
              <a:t>obra, </a:t>
            </a:r>
            <a:r>
              <a:rPr sz="1650" spc="-5" dirty="0">
                <a:latin typeface="Calibri"/>
                <a:cs typeface="Calibri"/>
              </a:rPr>
              <a:t>debiéndose siempre  citarla. </a:t>
            </a:r>
            <a:r>
              <a:rPr sz="1650" dirty="0">
                <a:latin typeface="Calibri"/>
                <a:cs typeface="Calibri"/>
              </a:rPr>
              <a:t>No </a:t>
            </a:r>
            <a:r>
              <a:rPr sz="1650" spc="-10" dirty="0">
                <a:latin typeface="Calibri"/>
                <a:cs typeface="Calibri"/>
              </a:rPr>
              <a:t>están </a:t>
            </a:r>
            <a:r>
              <a:rPr sz="1650" dirty="0">
                <a:latin typeface="Calibri"/>
                <a:cs typeface="Calibri"/>
              </a:rPr>
              <a:t>permitidos usos</a:t>
            </a:r>
            <a:r>
              <a:rPr sz="1650" spc="-45" dirty="0">
                <a:latin typeface="Calibri"/>
                <a:cs typeface="Calibri"/>
              </a:rPr>
              <a:t> </a:t>
            </a:r>
            <a:r>
              <a:rPr sz="1650" spc="-5" dirty="0">
                <a:latin typeface="Calibri"/>
                <a:cs typeface="Calibri"/>
              </a:rPr>
              <a:t>comerciales.</a:t>
            </a:r>
            <a:endParaRPr sz="16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 marR="2308225">
              <a:lnSpc>
                <a:spcPct val="131500"/>
              </a:lnSpc>
              <a:spcBef>
                <a:spcPts val="5"/>
              </a:spcBef>
            </a:pPr>
            <a:r>
              <a:rPr sz="1650" dirty="0">
                <a:latin typeface="Calibri"/>
                <a:cs typeface="Calibri"/>
              </a:rPr>
              <a:t>Responsables </a:t>
            </a:r>
            <a:r>
              <a:rPr sz="1650" spc="5" dirty="0">
                <a:latin typeface="Calibri"/>
                <a:cs typeface="Calibri"/>
              </a:rPr>
              <a:t>de </a:t>
            </a:r>
            <a:r>
              <a:rPr sz="1650" dirty="0">
                <a:latin typeface="Calibri"/>
                <a:cs typeface="Calibri"/>
              </a:rPr>
              <a:t>la publicación : Carlos </a:t>
            </a:r>
            <a:r>
              <a:rPr sz="1650" spc="-5" dirty="0">
                <a:latin typeface="Calibri"/>
                <a:cs typeface="Calibri"/>
              </a:rPr>
              <a:t>Kaiser </a:t>
            </a:r>
            <a:r>
              <a:rPr sz="1650" dirty="0">
                <a:latin typeface="Calibri"/>
                <a:cs typeface="Calibri"/>
              </a:rPr>
              <a:t>Mansilla, </a:t>
            </a:r>
            <a:r>
              <a:rPr sz="1650" spc="-10" dirty="0">
                <a:latin typeface="Calibri"/>
                <a:cs typeface="Calibri"/>
              </a:rPr>
              <a:t>Loreto </a:t>
            </a:r>
            <a:r>
              <a:rPr sz="1650" spc="-5" dirty="0">
                <a:latin typeface="Calibri"/>
                <a:cs typeface="Calibri"/>
              </a:rPr>
              <a:t>Brossard</a:t>
            </a:r>
            <a:r>
              <a:rPr sz="1650" spc="-190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F  </a:t>
            </a:r>
            <a:r>
              <a:rPr sz="1650" spc="-5" dirty="0">
                <a:latin typeface="Calibri"/>
                <a:cs typeface="Calibri"/>
              </a:rPr>
              <a:t>Autores: </a:t>
            </a:r>
            <a:r>
              <a:rPr sz="1650" dirty="0">
                <a:latin typeface="Calibri"/>
                <a:cs typeface="Calibri"/>
              </a:rPr>
              <a:t>Carlos </a:t>
            </a:r>
            <a:r>
              <a:rPr sz="1650" spc="-5" dirty="0">
                <a:latin typeface="Calibri"/>
                <a:cs typeface="Calibri"/>
              </a:rPr>
              <a:t>Kaiser </a:t>
            </a:r>
            <a:r>
              <a:rPr sz="1650" dirty="0">
                <a:latin typeface="Calibri"/>
                <a:cs typeface="Calibri"/>
              </a:rPr>
              <a:t>M, </a:t>
            </a:r>
            <a:r>
              <a:rPr sz="1650" spc="-10" dirty="0">
                <a:latin typeface="Calibri"/>
                <a:cs typeface="Calibri"/>
              </a:rPr>
              <a:t>Loreto </a:t>
            </a:r>
            <a:r>
              <a:rPr sz="1650" spc="-5" dirty="0">
                <a:latin typeface="Calibri"/>
                <a:cs typeface="Calibri"/>
              </a:rPr>
              <a:t>Brossard </a:t>
            </a:r>
            <a:r>
              <a:rPr sz="1650" spc="-90" dirty="0">
                <a:latin typeface="Calibri"/>
                <a:cs typeface="Calibri"/>
              </a:rPr>
              <a:t>F, </a:t>
            </a:r>
            <a:r>
              <a:rPr sz="1650" spc="-10" dirty="0">
                <a:latin typeface="Calibri"/>
                <a:cs typeface="Calibri"/>
              </a:rPr>
              <a:t>Jorge </a:t>
            </a:r>
            <a:r>
              <a:rPr sz="1650" spc="-5" dirty="0">
                <a:latin typeface="Calibri"/>
                <a:cs typeface="Calibri"/>
              </a:rPr>
              <a:t>Gallardo</a:t>
            </a:r>
            <a:r>
              <a:rPr sz="1650" dirty="0">
                <a:latin typeface="Calibri"/>
                <a:cs typeface="Calibri"/>
              </a:rPr>
              <a:t> C.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54103" y="6511541"/>
            <a:ext cx="14668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3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4959" y="1575307"/>
            <a:ext cx="9363710" cy="11576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2099"/>
              </a:lnSpc>
              <a:spcBef>
                <a:spcPts val="100"/>
              </a:spcBef>
            </a:pP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ejecución del </a:t>
            </a:r>
            <a:r>
              <a:rPr sz="1450" spc="5" dirty="0">
                <a:latin typeface="Calibri"/>
                <a:cs typeface="Calibri"/>
              </a:rPr>
              <a:t>evento la coordinación entre </a:t>
            </a:r>
            <a:r>
              <a:rPr sz="1450" spc="10" dirty="0">
                <a:latin typeface="Calibri"/>
                <a:cs typeface="Calibri"/>
              </a:rPr>
              <a:t>los </a:t>
            </a:r>
            <a:r>
              <a:rPr sz="1450" spc="5" dirty="0">
                <a:latin typeface="Calibri"/>
                <a:cs typeface="Calibri"/>
              </a:rPr>
              <a:t>actores </a:t>
            </a:r>
            <a:r>
              <a:rPr sz="1450" dirty="0">
                <a:latin typeface="Calibri"/>
                <a:cs typeface="Calibri"/>
              </a:rPr>
              <a:t>involucrados </a:t>
            </a:r>
            <a:r>
              <a:rPr sz="1450" spc="15" dirty="0">
                <a:latin typeface="Calibri"/>
                <a:cs typeface="Calibri"/>
              </a:rPr>
              <a:t>es </a:t>
            </a:r>
            <a:r>
              <a:rPr sz="1450" spc="5" dirty="0">
                <a:latin typeface="Calibri"/>
                <a:cs typeface="Calibri"/>
              </a:rPr>
              <a:t>vital. </a:t>
            </a:r>
            <a:r>
              <a:rPr sz="1450" spc="15" dirty="0">
                <a:latin typeface="Calibri"/>
                <a:cs typeface="Calibri"/>
              </a:rPr>
              <a:t>Se </a:t>
            </a:r>
            <a:r>
              <a:rPr sz="1450" spc="5" dirty="0">
                <a:latin typeface="Calibri"/>
                <a:cs typeface="Calibri"/>
              </a:rPr>
              <a:t>requiere velar </a:t>
            </a:r>
            <a:r>
              <a:rPr sz="1450" spc="10" dirty="0">
                <a:latin typeface="Calibri"/>
                <a:cs typeface="Calibri"/>
              </a:rPr>
              <a:t>por el cumplimiento </a:t>
            </a:r>
            <a:r>
              <a:rPr sz="1450" spc="15" dirty="0">
                <a:latin typeface="Calibri"/>
                <a:cs typeface="Calibri"/>
              </a:rPr>
              <a:t>de  </a:t>
            </a:r>
            <a:r>
              <a:rPr sz="1450" spc="5" dirty="0">
                <a:latin typeface="Calibri"/>
                <a:cs typeface="Calibri"/>
              </a:rPr>
              <a:t>los </a:t>
            </a:r>
            <a:r>
              <a:rPr sz="1450" spc="10" dirty="0">
                <a:latin typeface="Calibri"/>
                <a:cs typeface="Calibri"/>
              </a:rPr>
              <a:t>acuerdos tomados, poder </a:t>
            </a:r>
            <a:r>
              <a:rPr sz="1450" spc="5" dirty="0">
                <a:latin typeface="Calibri"/>
                <a:cs typeface="Calibri"/>
              </a:rPr>
              <a:t>resolver </a:t>
            </a:r>
            <a:r>
              <a:rPr sz="1450" spc="10" dirty="0">
                <a:latin typeface="Calibri"/>
                <a:cs typeface="Calibri"/>
              </a:rPr>
              <a:t>problemas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terreno, </a:t>
            </a:r>
            <a:r>
              <a:rPr sz="1450" spc="10" dirty="0">
                <a:latin typeface="Calibri"/>
                <a:cs typeface="Calibri"/>
              </a:rPr>
              <a:t>mantener </a:t>
            </a:r>
            <a:r>
              <a:rPr sz="1450" spc="5" dirty="0">
                <a:latin typeface="Calibri"/>
                <a:cs typeface="Calibri"/>
              </a:rPr>
              <a:t>la mística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la</a:t>
            </a:r>
            <a:r>
              <a:rPr sz="1450" spc="3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cohesión.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500">
              <a:latin typeface="Times New Roman"/>
              <a:cs typeface="Times New Roman"/>
            </a:endParaRPr>
          </a:p>
          <a:p>
            <a:pPr marL="12700" marR="194310">
              <a:lnSpc>
                <a:spcPct val="102800"/>
              </a:lnSpc>
            </a:pPr>
            <a:r>
              <a:rPr sz="1450" spc="20" dirty="0">
                <a:latin typeface="Calibri"/>
                <a:cs typeface="Calibri"/>
              </a:rPr>
              <a:t>Uno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los </a:t>
            </a:r>
            <a:r>
              <a:rPr sz="1450" spc="10" dirty="0">
                <a:latin typeface="Calibri"/>
                <a:cs typeface="Calibri"/>
              </a:rPr>
              <a:t>puntos </a:t>
            </a:r>
            <a:r>
              <a:rPr sz="1450" spc="5" dirty="0">
                <a:latin typeface="Calibri"/>
                <a:cs typeface="Calibri"/>
              </a:rPr>
              <a:t>centrales </a:t>
            </a:r>
            <a:r>
              <a:rPr sz="1450" b="1" spc="10" dirty="0">
                <a:latin typeface="Calibri"/>
                <a:cs typeface="Calibri"/>
              </a:rPr>
              <a:t>es mantener </a:t>
            </a:r>
            <a:r>
              <a:rPr sz="1450" b="1" spc="5" dirty="0">
                <a:latin typeface="Calibri"/>
                <a:cs typeface="Calibri"/>
              </a:rPr>
              <a:t>intacta </a:t>
            </a:r>
            <a:r>
              <a:rPr sz="1450" b="1" spc="10" dirty="0">
                <a:latin typeface="Calibri"/>
                <a:cs typeface="Calibri"/>
              </a:rPr>
              <a:t>la </a:t>
            </a:r>
            <a:r>
              <a:rPr sz="1450" b="1" spc="15" dirty="0">
                <a:latin typeface="Calibri"/>
                <a:cs typeface="Calibri"/>
              </a:rPr>
              <a:t>cadena </a:t>
            </a:r>
            <a:r>
              <a:rPr sz="1450" b="1" spc="20" dirty="0">
                <a:latin typeface="Calibri"/>
                <a:cs typeface="Calibri"/>
              </a:rPr>
              <a:t>de </a:t>
            </a:r>
            <a:r>
              <a:rPr sz="1450" b="1" spc="10" dirty="0">
                <a:latin typeface="Calibri"/>
                <a:cs typeface="Calibri"/>
              </a:rPr>
              <a:t>accesibilidad</a:t>
            </a:r>
            <a:r>
              <a:rPr sz="1450" spc="10" dirty="0">
                <a:latin typeface="Calibri"/>
                <a:cs typeface="Calibri"/>
              </a:rPr>
              <a:t>,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10" dirty="0">
                <a:latin typeface="Calibri"/>
                <a:cs typeface="Calibri"/>
              </a:rPr>
              <a:t>cualquier </a:t>
            </a:r>
            <a:r>
              <a:rPr sz="1450" spc="5" dirty="0">
                <a:latin typeface="Calibri"/>
                <a:cs typeface="Calibri"/>
              </a:rPr>
              <a:t>modificación </a:t>
            </a:r>
            <a:r>
              <a:rPr sz="1450" spc="10" dirty="0">
                <a:latin typeface="Calibri"/>
                <a:cs typeface="Calibri"/>
              </a:rPr>
              <a:t>del </a:t>
            </a:r>
            <a:r>
              <a:rPr sz="1450" spc="5" dirty="0">
                <a:latin typeface="Calibri"/>
                <a:cs typeface="Calibri"/>
              </a:rPr>
              <a:t>espacio, </a:t>
            </a:r>
            <a:r>
              <a:rPr sz="1450" spc="15" dirty="0">
                <a:latin typeface="Calibri"/>
                <a:cs typeface="Calibri"/>
              </a:rPr>
              <a:t>de  muebles, </a:t>
            </a:r>
            <a:r>
              <a:rPr sz="1450" spc="5" dirty="0">
                <a:latin typeface="Calibri"/>
                <a:cs typeface="Calibri"/>
              </a:rPr>
              <a:t>altura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escenarios </a:t>
            </a:r>
            <a:r>
              <a:rPr sz="1450" spc="5" dirty="0">
                <a:latin typeface="Calibri"/>
                <a:cs typeface="Calibri"/>
              </a:rPr>
              <a:t>entre otros, </a:t>
            </a:r>
            <a:r>
              <a:rPr sz="1450" spc="15" dirty="0">
                <a:latin typeface="Calibri"/>
                <a:cs typeface="Calibri"/>
              </a:rPr>
              <a:t>sean</a:t>
            </a:r>
            <a:r>
              <a:rPr sz="1450" spc="5" dirty="0">
                <a:latin typeface="Calibri"/>
                <a:cs typeface="Calibri"/>
              </a:rPr>
              <a:t> inclusivas.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57627" y="3171444"/>
            <a:ext cx="5449823" cy="306628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421127" y="6252461"/>
            <a:ext cx="438086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5" dirty="0">
                <a:latin typeface="Calibri"/>
                <a:cs typeface="Calibri"/>
              </a:rPr>
              <a:t>Foto: taller </a:t>
            </a:r>
            <a:r>
              <a:rPr sz="1150" b="1" dirty="0">
                <a:latin typeface="Calibri"/>
                <a:cs typeface="Calibri"/>
              </a:rPr>
              <a:t>inclusivo </a:t>
            </a:r>
            <a:r>
              <a:rPr sz="1150" b="1" spc="-5" dirty="0">
                <a:latin typeface="Calibri"/>
                <a:cs typeface="Calibri"/>
              </a:rPr>
              <a:t>Peñalolén, </a:t>
            </a:r>
            <a:r>
              <a:rPr sz="1150" b="1" dirty="0">
                <a:latin typeface="Calibri"/>
                <a:cs typeface="Calibri"/>
              </a:rPr>
              <a:t>Chile. </a:t>
            </a:r>
            <a:r>
              <a:rPr sz="1150" b="1" spc="-5" dirty="0">
                <a:latin typeface="Calibri"/>
                <a:cs typeface="Calibri"/>
              </a:rPr>
              <a:t>Crédito </a:t>
            </a:r>
            <a:r>
              <a:rPr sz="1150" b="1" dirty="0">
                <a:latin typeface="Calibri"/>
                <a:cs typeface="Calibri"/>
              </a:rPr>
              <a:t>de la </a:t>
            </a:r>
            <a:r>
              <a:rPr sz="1150" b="1" spc="-10" dirty="0">
                <a:latin typeface="Calibri"/>
                <a:cs typeface="Calibri"/>
              </a:rPr>
              <a:t>foto Loreto</a:t>
            </a:r>
            <a:r>
              <a:rPr sz="1150" b="1" spc="60" dirty="0">
                <a:latin typeface="Calibri"/>
                <a:cs typeface="Calibri"/>
              </a:rPr>
              <a:t> </a:t>
            </a:r>
            <a:r>
              <a:rPr sz="1150" b="1" spc="-5" dirty="0">
                <a:latin typeface="Calibri"/>
                <a:cs typeface="Calibri"/>
              </a:rPr>
              <a:t>Brossard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30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01441" y="3022949"/>
          <a:ext cx="9819640" cy="14325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551">
                <a:tc gridSpan="4">
                  <a:txBody>
                    <a:bodyPr/>
                    <a:lstStyle/>
                    <a:p>
                      <a:pPr marL="55880">
                        <a:lnSpc>
                          <a:spcPts val="1675"/>
                        </a:lnSpc>
                      </a:pP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ACCESIBILIDAD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8425">
                        <a:lnSpc>
                          <a:spcPts val="168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Cualquier cambio </a:t>
                      </a:r>
                      <a:r>
                        <a:rPr sz="1450" spc="2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infraestructura, mobiliario,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uso se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hará</a:t>
                      </a:r>
                      <a:r>
                        <a:rPr sz="1450" spc="8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conservando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accesibilidad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las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personas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 discapacidad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083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efectúan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revisiones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las instalaciones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velando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que no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interrumpe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cadena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</a:t>
                      </a:r>
                      <a:r>
                        <a:rPr sz="1450" spc="114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accesibilidad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5825" y="1381601"/>
          <a:ext cx="9819640" cy="1231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6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551">
                <a:tc gridSpan="4"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PERSONAS</a:t>
                      </a:r>
                      <a:r>
                        <a:rPr sz="1450" b="1" spc="-2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INVOLUCRADAS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8425">
                        <a:lnSpc>
                          <a:spcPts val="168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59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Los equipos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capacitados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para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atender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personas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con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discapacidad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encuentran</a:t>
                      </a:r>
                      <a:r>
                        <a:rPr sz="1450" spc="13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operando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1083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integrantes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del equipo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inclusión apoyan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a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los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demás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equipos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durante la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ejecución del</a:t>
                      </a:r>
                      <a:r>
                        <a:rPr sz="1450" spc="2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evento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06013" y="4806029"/>
          <a:ext cx="9818370" cy="15208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1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75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5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231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5551">
                <a:tc gridSpan="4"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COMUNICACIONES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7155">
                        <a:lnSpc>
                          <a:spcPts val="168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461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983"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Durante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evento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entregan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documentos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clave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formatos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accesibles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La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web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sigue siendo accesible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durante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el</a:t>
                      </a:r>
                      <a:r>
                        <a:rPr sz="1450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evento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3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8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Se </a:t>
                      </a:r>
                      <a:r>
                        <a:rPr sz="1450" dirty="0">
                          <a:latin typeface="Calibri"/>
                          <a:cs typeface="Calibri"/>
                        </a:rPr>
                        <a:t>facilita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el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trabajo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intérpretes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señas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31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2"/>
          <p:cNvGraphicFramePr>
            <a:graphicFrameLocks noGrp="1"/>
          </p:cNvGraphicFramePr>
          <p:nvPr/>
        </p:nvGraphicFramePr>
        <p:xfrm>
          <a:off x="170021" y="1198721"/>
          <a:ext cx="9669145" cy="123126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32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58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27075">
                <a:tc gridSpan="4"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spc="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SEGURIDAD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Y</a:t>
                      </a: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 </a:t>
                      </a: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EMERGENCIAS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2627">
                <a:tc>
                  <a:txBody>
                    <a:bodyPr/>
                    <a:lstStyle/>
                    <a:p>
                      <a:pPr marL="98425">
                        <a:lnSpc>
                          <a:spcPts val="1670"/>
                        </a:lnSpc>
                      </a:pPr>
                      <a:r>
                        <a:rPr sz="1450" b="1" spc="1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N°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ÍTEM </a:t>
                      </a:r>
                      <a:r>
                        <a:rPr sz="1450" spc="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450" spc="-1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-5" dirty="0">
                          <a:latin typeface="Calibri"/>
                          <a:cs typeface="Calibri"/>
                        </a:rPr>
                        <a:t>EVALUAR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461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20" dirty="0">
                          <a:latin typeface="Calibri"/>
                          <a:cs typeface="Calibri"/>
                        </a:rPr>
                        <a:t>No</a:t>
                      </a:r>
                      <a:endParaRPr sz="1450">
                        <a:latin typeface="Calibri"/>
                        <a:cs typeface="Calibri"/>
                      </a:endParaRPr>
                    </a:p>
                    <a:p>
                      <a:pPr marL="55880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cumple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FD5E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459"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1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7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Los equipos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seguridad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respetan protocolos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seguridad</a:t>
                      </a:r>
                      <a:r>
                        <a:rPr sz="1450" spc="7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inclusivos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9559"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2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4371C4"/>
                    </a:solidFill>
                  </a:tcPr>
                </a:tc>
                <a:tc>
                  <a:txBody>
                    <a:bodyPr/>
                    <a:lstStyle/>
                    <a:p>
                      <a:pPr marL="55880">
                        <a:lnSpc>
                          <a:spcPts val="1680"/>
                        </a:lnSpc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Los equipos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emergencias siguen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protocolos </a:t>
                      </a:r>
                      <a:r>
                        <a:rPr sz="1450" spc="15" dirty="0">
                          <a:latin typeface="Calibri"/>
                          <a:cs typeface="Calibri"/>
                        </a:rPr>
                        <a:t>de </a:t>
                      </a:r>
                      <a:r>
                        <a:rPr sz="1450" spc="10" dirty="0">
                          <a:latin typeface="Calibri"/>
                          <a:cs typeface="Calibri"/>
                        </a:rPr>
                        <a:t>emergencias</a:t>
                      </a:r>
                      <a:r>
                        <a:rPr sz="1450" spc="7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450" spc="5" dirty="0">
                          <a:latin typeface="Calibri"/>
                          <a:cs typeface="Calibri"/>
                        </a:rPr>
                        <a:t>inclusivos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object 3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4592" y="2691383"/>
            <a:ext cx="5195315" cy="2923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3499" y="5802881"/>
            <a:ext cx="5448935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5" dirty="0">
                <a:latin typeface="Calibri"/>
                <a:cs typeface="Calibri"/>
              </a:rPr>
              <a:t>Foto: </a:t>
            </a:r>
            <a:r>
              <a:rPr sz="1150" b="1" dirty="0">
                <a:latin typeface="Calibri"/>
                <a:cs typeface="Calibri"/>
              </a:rPr>
              <a:t>Grupo de </a:t>
            </a:r>
            <a:r>
              <a:rPr sz="1150" b="1" spc="-5" dirty="0">
                <a:latin typeface="Calibri"/>
                <a:cs typeface="Calibri"/>
              </a:rPr>
              <a:t>Operaciones Especiales Carabineros </a:t>
            </a:r>
            <a:r>
              <a:rPr sz="1150" b="1" dirty="0">
                <a:latin typeface="Calibri"/>
                <a:cs typeface="Calibri"/>
              </a:rPr>
              <a:t>de Chile. </a:t>
            </a:r>
            <a:r>
              <a:rPr sz="1150" b="1" spc="-5" dirty="0">
                <a:latin typeface="Calibri"/>
                <a:cs typeface="Calibri"/>
              </a:rPr>
              <a:t>Crédito </a:t>
            </a:r>
            <a:r>
              <a:rPr sz="1150" b="1" spc="-10" dirty="0">
                <a:latin typeface="Calibri"/>
                <a:cs typeface="Calibri"/>
              </a:rPr>
              <a:t>foto Loreto</a:t>
            </a:r>
            <a:r>
              <a:rPr sz="1150" b="1" spc="95" dirty="0">
                <a:latin typeface="Calibri"/>
                <a:cs typeface="Calibri"/>
              </a:rPr>
              <a:t> </a:t>
            </a:r>
            <a:r>
              <a:rPr sz="1150" b="1" spc="-5" dirty="0">
                <a:latin typeface="Calibri"/>
                <a:cs typeface="Calibri"/>
              </a:rPr>
              <a:t>Brossard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797296" y="2634996"/>
            <a:ext cx="3884676" cy="30358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941565" y="5802881"/>
            <a:ext cx="3296920" cy="2012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50" b="1" spc="-5" dirty="0">
                <a:latin typeface="Calibri"/>
                <a:cs typeface="Calibri"/>
              </a:rPr>
              <a:t>Foto: Bomberos </a:t>
            </a:r>
            <a:r>
              <a:rPr sz="1150" b="1" dirty="0">
                <a:latin typeface="Calibri"/>
                <a:cs typeface="Calibri"/>
              </a:rPr>
              <a:t>de Chile. </a:t>
            </a:r>
            <a:r>
              <a:rPr sz="1150" b="1" spc="-5" dirty="0">
                <a:latin typeface="Calibri"/>
                <a:cs typeface="Calibri"/>
              </a:rPr>
              <a:t>Crédito </a:t>
            </a:r>
            <a:r>
              <a:rPr sz="1150" b="1" spc="-10" dirty="0">
                <a:latin typeface="Calibri"/>
                <a:cs typeface="Calibri"/>
              </a:rPr>
              <a:t>foto Loreto</a:t>
            </a:r>
            <a:r>
              <a:rPr sz="1150" b="1" spc="5" dirty="0">
                <a:latin typeface="Calibri"/>
                <a:cs typeface="Calibri"/>
              </a:rPr>
              <a:t> </a:t>
            </a:r>
            <a:r>
              <a:rPr sz="1150" b="1" spc="-5" dirty="0">
                <a:latin typeface="Calibri"/>
                <a:cs typeface="Calibri"/>
              </a:rPr>
              <a:t>Brossard</a:t>
            </a:r>
            <a:endParaRPr sz="11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32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4131" y="2747772"/>
            <a:ext cx="2656840" cy="1983105"/>
          </a:xfrm>
          <a:custGeom>
            <a:avLst/>
            <a:gdLst/>
            <a:ahLst/>
            <a:cxnLst/>
            <a:rect l="l" t="t" r="r" b="b"/>
            <a:pathLst>
              <a:path w="2656840" h="1983104">
                <a:moveTo>
                  <a:pt x="2656332" y="990600"/>
                </a:moveTo>
                <a:lnTo>
                  <a:pt x="1665732" y="0"/>
                </a:lnTo>
                <a:lnTo>
                  <a:pt x="0" y="0"/>
                </a:lnTo>
                <a:lnTo>
                  <a:pt x="0" y="1982724"/>
                </a:lnTo>
                <a:lnTo>
                  <a:pt x="1665732" y="1982724"/>
                </a:lnTo>
                <a:lnTo>
                  <a:pt x="2656332" y="990600"/>
                </a:lnTo>
                <a:close/>
              </a:path>
            </a:pathLst>
          </a:custGeom>
          <a:solidFill>
            <a:srgbClr val="7F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89560" y="2741676"/>
            <a:ext cx="2668905" cy="1993900"/>
          </a:xfrm>
          <a:custGeom>
            <a:avLst/>
            <a:gdLst/>
            <a:ahLst/>
            <a:cxnLst/>
            <a:rect l="l" t="t" r="r" b="b"/>
            <a:pathLst>
              <a:path w="2668905" h="1993900">
                <a:moveTo>
                  <a:pt x="2668524" y="996696"/>
                </a:moveTo>
                <a:lnTo>
                  <a:pt x="1671828" y="0"/>
                </a:lnTo>
                <a:lnTo>
                  <a:pt x="0" y="0"/>
                </a:lnTo>
                <a:lnTo>
                  <a:pt x="0" y="1993392"/>
                </a:lnTo>
                <a:lnTo>
                  <a:pt x="4572" y="1993392"/>
                </a:lnTo>
                <a:lnTo>
                  <a:pt x="4572" y="10668"/>
                </a:lnTo>
                <a:lnTo>
                  <a:pt x="9144" y="6096"/>
                </a:lnTo>
                <a:lnTo>
                  <a:pt x="9144" y="10668"/>
                </a:lnTo>
                <a:lnTo>
                  <a:pt x="1665732" y="10668"/>
                </a:lnTo>
                <a:lnTo>
                  <a:pt x="1665732" y="9144"/>
                </a:lnTo>
                <a:lnTo>
                  <a:pt x="1670304" y="10668"/>
                </a:lnTo>
                <a:lnTo>
                  <a:pt x="1670304" y="13716"/>
                </a:lnTo>
                <a:lnTo>
                  <a:pt x="2654043" y="997455"/>
                </a:lnTo>
                <a:lnTo>
                  <a:pt x="2657856" y="993648"/>
                </a:lnTo>
                <a:lnTo>
                  <a:pt x="2657856" y="1007364"/>
                </a:lnTo>
                <a:lnTo>
                  <a:pt x="2668524" y="996696"/>
                </a:lnTo>
                <a:close/>
              </a:path>
              <a:path w="2668905" h="1993900">
                <a:moveTo>
                  <a:pt x="9144" y="10668"/>
                </a:moveTo>
                <a:lnTo>
                  <a:pt x="9144" y="6096"/>
                </a:lnTo>
                <a:lnTo>
                  <a:pt x="4572" y="10668"/>
                </a:lnTo>
                <a:lnTo>
                  <a:pt x="9144" y="10668"/>
                </a:lnTo>
                <a:close/>
              </a:path>
              <a:path w="2668905" h="1993900">
                <a:moveTo>
                  <a:pt x="9144" y="1982724"/>
                </a:moveTo>
                <a:lnTo>
                  <a:pt x="9144" y="10668"/>
                </a:lnTo>
                <a:lnTo>
                  <a:pt x="4572" y="10668"/>
                </a:lnTo>
                <a:lnTo>
                  <a:pt x="4572" y="1982724"/>
                </a:lnTo>
                <a:lnTo>
                  <a:pt x="9144" y="1982724"/>
                </a:lnTo>
                <a:close/>
              </a:path>
              <a:path w="2668905" h="1993900">
                <a:moveTo>
                  <a:pt x="1667258" y="1982724"/>
                </a:moveTo>
                <a:lnTo>
                  <a:pt x="4572" y="1982724"/>
                </a:lnTo>
                <a:lnTo>
                  <a:pt x="9144" y="1988820"/>
                </a:lnTo>
                <a:lnTo>
                  <a:pt x="9144" y="1993392"/>
                </a:lnTo>
                <a:lnTo>
                  <a:pt x="1665732" y="1993392"/>
                </a:lnTo>
                <a:lnTo>
                  <a:pt x="1665732" y="1984248"/>
                </a:lnTo>
                <a:lnTo>
                  <a:pt x="1667258" y="1982724"/>
                </a:lnTo>
                <a:close/>
              </a:path>
              <a:path w="2668905" h="1993900">
                <a:moveTo>
                  <a:pt x="9144" y="1993392"/>
                </a:moveTo>
                <a:lnTo>
                  <a:pt x="9144" y="1988820"/>
                </a:lnTo>
                <a:lnTo>
                  <a:pt x="4572" y="1982724"/>
                </a:lnTo>
                <a:lnTo>
                  <a:pt x="4572" y="1993392"/>
                </a:lnTo>
                <a:lnTo>
                  <a:pt x="9144" y="1993392"/>
                </a:lnTo>
                <a:close/>
              </a:path>
              <a:path w="2668905" h="1993900">
                <a:moveTo>
                  <a:pt x="1670304" y="10668"/>
                </a:moveTo>
                <a:lnTo>
                  <a:pt x="1665732" y="9144"/>
                </a:lnTo>
                <a:lnTo>
                  <a:pt x="1667256" y="10668"/>
                </a:lnTo>
                <a:lnTo>
                  <a:pt x="1670304" y="10668"/>
                </a:lnTo>
                <a:close/>
              </a:path>
              <a:path w="2668905" h="1993900">
                <a:moveTo>
                  <a:pt x="1667256" y="10668"/>
                </a:moveTo>
                <a:lnTo>
                  <a:pt x="1665732" y="9144"/>
                </a:lnTo>
                <a:lnTo>
                  <a:pt x="1665732" y="10668"/>
                </a:lnTo>
                <a:lnTo>
                  <a:pt x="1667256" y="10668"/>
                </a:lnTo>
                <a:close/>
              </a:path>
              <a:path w="2668905" h="1993900">
                <a:moveTo>
                  <a:pt x="1670304" y="1982724"/>
                </a:moveTo>
                <a:lnTo>
                  <a:pt x="1667256" y="1982726"/>
                </a:lnTo>
                <a:lnTo>
                  <a:pt x="1665732" y="1984248"/>
                </a:lnTo>
                <a:lnTo>
                  <a:pt x="1670304" y="1982724"/>
                </a:lnTo>
                <a:close/>
              </a:path>
              <a:path w="2668905" h="1993900">
                <a:moveTo>
                  <a:pt x="1670304" y="1993392"/>
                </a:moveTo>
                <a:lnTo>
                  <a:pt x="1670304" y="1982724"/>
                </a:lnTo>
                <a:lnTo>
                  <a:pt x="1665732" y="1984248"/>
                </a:lnTo>
                <a:lnTo>
                  <a:pt x="1665732" y="1993392"/>
                </a:lnTo>
                <a:lnTo>
                  <a:pt x="1670304" y="1993392"/>
                </a:lnTo>
                <a:close/>
              </a:path>
              <a:path w="2668905" h="1993900">
                <a:moveTo>
                  <a:pt x="1670304" y="13716"/>
                </a:moveTo>
                <a:lnTo>
                  <a:pt x="1670304" y="10668"/>
                </a:lnTo>
                <a:lnTo>
                  <a:pt x="1667256" y="10668"/>
                </a:lnTo>
                <a:lnTo>
                  <a:pt x="1670304" y="13716"/>
                </a:lnTo>
                <a:close/>
              </a:path>
              <a:path w="2668905" h="1993900">
                <a:moveTo>
                  <a:pt x="2657856" y="1007364"/>
                </a:moveTo>
                <a:lnTo>
                  <a:pt x="2657856" y="1001268"/>
                </a:lnTo>
                <a:lnTo>
                  <a:pt x="2654043" y="997455"/>
                </a:lnTo>
                <a:lnTo>
                  <a:pt x="1667258" y="1982724"/>
                </a:lnTo>
                <a:lnTo>
                  <a:pt x="1670304" y="1982724"/>
                </a:lnTo>
                <a:lnTo>
                  <a:pt x="1670304" y="1993392"/>
                </a:lnTo>
                <a:lnTo>
                  <a:pt x="1671828" y="1993392"/>
                </a:lnTo>
                <a:lnTo>
                  <a:pt x="2657856" y="1007364"/>
                </a:lnTo>
                <a:close/>
              </a:path>
              <a:path w="2668905" h="1993900">
                <a:moveTo>
                  <a:pt x="2657856" y="1001268"/>
                </a:moveTo>
                <a:lnTo>
                  <a:pt x="2657856" y="993648"/>
                </a:lnTo>
                <a:lnTo>
                  <a:pt x="2654043" y="997455"/>
                </a:lnTo>
                <a:lnTo>
                  <a:pt x="2657856" y="1001268"/>
                </a:lnTo>
                <a:close/>
              </a:path>
            </a:pathLst>
          </a:custGeom>
          <a:solidFill>
            <a:srgbClr val="91D04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634999" y="3177030"/>
            <a:ext cx="1477010" cy="10826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indent="-3175" algn="ctr">
              <a:lnSpc>
                <a:spcPct val="1004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</a:rPr>
              <a:t>TRAS </a:t>
            </a:r>
            <a:r>
              <a:rPr dirty="0">
                <a:solidFill>
                  <a:srgbClr val="FFFFFF"/>
                </a:solidFill>
              </a:rPr>
              <a:t>EL  </a:t>
            </a:r>
            <a:r>
              <a:rPr spc="-5" dirty="0">
                <a:solidFill>
                  <a:srgbClr val="FFFFFF"/>
                </a:solidFill>
              </a:rPr>
              <a:t>EVENTO</a:t>
            </a:r>
            <a:r>
              <a:rPr spc="-105" dirty="0">
                <a:solidFill>
                  <a:srgbClr val="FFFFFF"/>
                </a:solidFill>
              </a:rPr>
              <a:t> </a:t>
            </a:r>
            <a:r>
              <a:rPr dirty="0">
                <a:solidFill>
                  <a:srgbClr val="FFFFFF"/>
                </a:solidFill>
              </a:rPr>
              <a:t>(EX  POST)</a:t>
            </a:r>
          </a:p>
        </p:txBody>
      </p:sp>
      <p:sp>
        <p:nvSpPr>
          <p:cNvPr id="5" name="object 5"/>
          <p:cNvSpPr/>
          <p:nvPr/>
        </p:nvSpPr>
        <p:spPr>
          <a:xfrm>
            <a:off x="3108960" y="1764791"/>
            <a:ext cx="5527547" cy="41468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33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21639" y="1089151"/>
            <a:ext cx="9335135" cy="12738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2400"/>
              </a:lnSpc>
              <a:spcBef>
                <a:spcPts val="95"/>
              </a:spcBef>
            </a:pPr>
            <a:r>
              <a:rPr sz="1450" spc="10" dirty="0">
                <a:latin typeface="Calibri"/>
                <a:cs typeface="Calibri"/>
              </a:rPr>
              <a:t>La evaluación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las </a:t>
            </a:r>
            <a:r>
              <a:rPr sz="1450" spc="10" dirty="0">
                <a:latin typeface="Calibri"/>
                <a:cs typeface="Calibri"/>
              </a:rPr>
              <a:t>medidas emprendidas </a:t>
            </a:r>
            <a:r>
              <a:rPr sz="1450" spc="5" dirty="0">
                <a:latin typeface="Calibri"/>
                <a:cs typeface="Calibri"/>
              </a:rPr>
              <a:t>permitirá contar </a:t>
            </a:r>
            <a:r>
              <a:rPr sz="1450" spc="10" dirty="0">
                <a:latin typeface="Calibri"/>
                <a:cs typeface="Calibri"/>
              </a:rPr>
              <a:t>con </a:t>
            </a:r>
            <a:r>
              <a:rPr sz="1450" spc="15" dirty="0">
                <a:latin typeface="Calibri"/>
                <a:cs typeface="Calibri"/>
              </a:rPr>
              <a:t>un </a:t>
            </a:r>
            <a:r>
              <a:rPr sz="1450" spc="10" dirty="0">
                <a:latin typeface="Calibri"/>
                <a:cs typeface="Calibri"/>
              </a:rPr>
              <a:t>proceso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mejora </a:t>
            </a:r>
            <a:r>
              <a:rPr sz="1450" spc="10" dirty="0">
                <a:latin typeface="Calibri"/>
                <a:cs typeface="Calibri"/>
              </a:rPr>
              <a:t>continua. </a:t>
            </a:r>
            <a:r>
              <a:rPr sz="1450" spc="15" dirty="0">
                <a:latin typeface="Calibri"/>
                <a:cs typeface="Calibri"/>
              </a:rPr>
              <a:t>El </a:t>
            </a:r>
            <a:r>
              <a:rPr sz="1450" spc="5" dirty="0">
                <a:latin typeface="Calibri"/>
                <a:cs typeface="Calibri"/>
              </a:rPr>
              <a:t>aprendizaje colectivo 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el conocimiento aplicado </a:t>
            </a:r>
            <a:r>
              <a:rPr sz="1450" spc="15" dirty="0">
                <a:latin typeface="Calibri"/>
                <a:cs typeface="Calibri"/>
              </a:rPr>
              <a:t>son </a:t>
            </a:r>
            <a:r>
              <a:rPr sz="1450" spc="10" dirty="0">
                <a:latin typeface="Calibri"/>
                <a:cs typeface="Calibri"/>
              </a:rPr>
              <a:t>necesarios </a:t>
            </a:r>
            <a:r>
              <a:rPr sz="1450" spc="5" dirty="0">
                <a:latin typeface="Calibri"/>
                <a:cs typeface="Calibri"/>
              </a:rPr>
              <a:t>para alcanzar la </a:t>
            </a:r>
            <a:r>
              <a:rPr sz="1450" spc="10" dirty="0">
                <a:latin typeface="Calibri"/>
                <a:cs typeface="Calibri"/>
              </a:rPr>
              <a:t>inclusión. </a:t>
            </a:r>
            <a:r>
              <a:rPr sz="1450" spc="15" dirty="0">
                <a:latin typeface="Calibri"/>
                <a:cs typeface="Calibri"/>
              </a:rPr>
              <a:t>Se </a:t>
            </a:r>
            <a:r>
              <a:rPr sz="1450" spc="10" dirty="0">
                <a:latin typeface="Calibri"/>
                <a:cs typeface="Calibri"/>
              </a:rPr>
              <a:t>recomienda </a:t>
            </a:r>
            <a:r>
              <a:rPr sz="1450" spc="15" dirty="0">
                <a:latin typeface="Calibri"/>
                <a:cs typeface="Calibri"/>
              </a:rPr>
              <a:t>que se </a:t>
            </a:r>
            <a:r>
              <a:rPr sz="1450" spc="5" dirty="0">
                <a:latin typeface="Calibri"/>
                <a:cs typeface="Calibri"/>
              </a:rPr>
              <a:t>haga </a:t>
            </a:r>
            <a:r>
              <a:rPr sz="1450" spc="15" dirty="0">
                <a:latin typeface="Calibri"/>
                <a:cs typeface="Calibri"/>
              </a:rPr>
              <a:t>una </a:t>
            </a:r>
            <a:r>
              <a:rPr sz="1450" spc="10" dirty="0">
                <a:latin typeface="Calibri"/>
                <a:cs typeface="Calibri"/>
              </a:rPr>
              <a:t>evaluación </a:t>
            </a:r>
            <a:r>
              <a:rPr sz="1450" spc="5" dirty="0">
                <a:latin typeface="Calibri"/>
                <a:cs typeface="Calibri"/>
              </a:rPr>
              <a:t>ex post   </a:t>
            </a:r>
            <a:r>
              <a:rPr sz="1450" spc="10" dirty="0">
                <a:latin typeface="Calibri"/>
                <a:cs typeface="Calibri"/>
              </a:rPr>
              <a:t>del </a:t>
            </a:r>
            <a:r>
              <a:rPr sz="1450" spc="5" dirty="0">
                <a:latin typeface="Calibri"/>
                <a:cs typeface="Calibri"/>
              </a:rPr>
              <a:t>nivel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inclusión </a:t>
            </a:r>
            <a:r>
              <a:rPr sz="1450" spc="10" dirty="0">
                <a:latin typeface="Calibri"/>
                <a:cs typeface="Calibri"/>
              </a:rPr>
              <a:t>del</a:t>
            </a:r>
            <a:r>
              <a:rPr sz="1450" spc="4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evento</a:t>
            </a:r>
            <a:endParaRPr sz="14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960"/>
              </a:spcBef>
            </a:pPr>
            <a:r>
              <a:rPr sz="1450" b="1" spc="-5" dirty="0">
                <a:latin typeface="Calibri"/>
                <a:cs typeface="Calibri"/>
              </a:rPr>
              <a:t>EVALUACIÓN </a:t>
            </a:r>
            <a:r>
              <a:rPr sz="1450" b="1" spc="10" dirty="0">
                <a:latin typeface="Calibri"/>
                <a:cs typeface="Calibri"/>
              </a:rPr>
              <a:t>DEL NIVEL </a:t>
            </a:r>
            <a:r>
              <a:rPr sz="1450" b="1" spc="15" dirty="0">
                <a:latin typeface="Calibri"/>
                <a:cs typeface="Calibri"/>
              </a:rPr>
              <a:t>DE </a:t>
            </a:r>
            <a:r>
              <a:rPr sz="1450" b="1" spc="10" dirty="0">
                <a:latin typeface="Calibri"/>
                <a:cs typeface="Calibri"/>
              </a:rPr>
              <a:t>INCLUSIÓN DEL</a:t>
            </a:r>
            <a:r>
              <a:rPr sz="1450" b="1" spc="-40" dirty="0">
                <a:latin typeface="Calibri"/>
                <a:cs typeface="Calibri"/>
              </a:rPr>
              <a:t> </a:t>
            </a:r>
            <a:r>
              <a:rPr sz="1450" b="1" spc="5" dirty="0">
                <a:latin typeface="Calibri"/>
                <a:cs typeface="Calibri"/>
              </a:rPr>
              <a:t>EVENTO</a:t>
            </a:r>
            <a:endParaRPr sz="1450">
              <a:latin typeface="Calibri"/>
              <a:cs typeface="Calibri"/>
            </a:endParaRPr>
          </a:p>
          <a:p>
            <a:pPr marL="12700" algn="just">
              <a:lnSpc>
                <a:spcPct val="100000"/>
              </a:lnSpc>
              <a:spcBef>
                <a:spcPts val="35"/>
              </a:spcBef>
            </a:pP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términos </a:t>
            </a:r>
            <a:r>
              <a:rPr sz="1450" spc="5" dirty="0">
                <a:latin typeface="Calibri"/>
                <a:cs typeface="Calibri"/>
              </a:rPr>
              <a:t>generales </a:t>
            </a:r>
            <a:r>
              <a:rPr sz="1450" spc="10" dirty="0">
                <a:latin typeface="Calibri"/>
                <a:cs typeface="Calibri"/>
              </a:rPr>
              <a:t>¿cómo </a:t>
            </a:r>
            <a:r>
              <a:rPr sz="1450" spc="5" dirty="0">
                <a:latin typeface="Calibri"/>
                <a:cs typeface="Calibri"/>
              </a:rPr>
              <a:t>evalúa </a:t>
            </a:r>
            <a:r>
              <a:rPr sz="1450" spc="10" dirty="0">
                <a:latin typeface="Calibri"/>
                <a:cs typeface="Calibri"/>
              </a:rPr>
              <a:t>usted el </a:t>
            </a:r>
            <a:r>
              <a:rPr sz="1450" spc="5" dirty="0">
                <a:latin typeface="Calibri"/>
                <a:cs typeface="Calibri"/>
              </a:rPr>
              <a:t>nivel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inclusión </a:t>
            </a:r>
            <a:r>
              <a:rPr sz="1450" spc="10" dirty="0">
                <a:latin typeface="Calibri"/>
                <a:cs typeface="Calibri"/>
              </a:rPr>
              <a:t>del</a:t>
            </a:r>
            <a:r>
              <a:rPr sz="1450" spc="4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evento?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21639" y="6372098"/>
            <a:ext cx="8388350" cy="2413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714"/>
              </a:lnSpc>
              <a:tabLst>
                <a:tab pos="8375015" algn="l"/>
              </a:tabLst>
            </a:pPr>
            <a:r>
              <a:rPr sz="1450" spc="5" dirty="0">
                <a:latin typeface="Calibri"/>
                <a:cs typeface="Calibri"/>
              </a:rPr>
              <a:t>¿Por</a:t>
            </a:r>
            <a:r>
              <a:rPr sz="1450" spc="-7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qué?</a:t>
            </a: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34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41293" y="2443829"/>
          <a:ext cx="1648460" cy="1541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3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Excelente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Bien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Regular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Mal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Pésimo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421639" y="3996638"/>
            <a:ext cx="8388350" cy="6350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7900"/>
              </a:lnSpc>
              <a:spcBef>
                <a:spcPts val="90"/>
              </a:spcBef>
              <a:tabLst>
                <a:tab pos="8375015" algn="l"/>
              </a:tabLst>
            </a:pPr>
            <a:r>
              <a:rPr sz="1450" spc="5" dirty="0">
                <a:latin typeface="Calibri"/>
                <a:cs typeface="Calibri"/>
              </a:rPr>
              <a:t>¿Por</a:t>
            </a:r>
            <a:r>
              <a:rPr sz="1450" spc="-7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qué? </a:t>
            </a:r>
            <a:r>
              <a:rPr sz="14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r>
              <a:rPr sz="1450" dirty="0">
                <a:latin typeface="Times New Roman"/>
                <a:cs typeface="Times New Roman"/>
              </a:rPr>
              <a:t> </a:t>
            </a:r>
            <a:r>
              <a:rPr sz="1450" spc="20" dirty="0">
                <a:latin typeface="Times New Roman"/>
                <a:cs typeface="Times New Roman"/>
              </a:rPr>
              <a:t>                                                                                                                                                              </a:t>
            </a:r>
            <a:r>
              <a:rPr sz="1450" spc="114" dirty="0">
                <a:latin typeface="Times New Roman"/>
                <a:cs typeface="Times New Roman"/>
              </a:rPr>
              <a:t> </a:t>
            </a: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términos </a:t>
            </a:r>
            <a:r>
              <a:rPr sz="1450" spc="5" dirty="0">
                <a:latin typeface="Calibri"/>
                <a:cs typeface="Calibri"/>
              </a:rPr>
              <a:t>generales </a:t>
            </a:r>
            <a:r>
              <a:rPr sz="1450" spc="10" dirty="0">
                <a:latin typeface="Calibri"/>
                <a:cs typeface="Calibri"/>
              </a:rPr>
              <a:t>¿cómo </a:t>
            </a:r>
            <a:r>
              <a:rPr sz="1450" spc="5" dirty="0">
                <a:latin typeface="Calibri"/>
                <a:cs typeface="Calibri"/>
              </a:rPr>
              <a:t>evalúa </a:t>
            </a:r>
            <a:r>
              <a:rPr sz="1450" spc="10" dirty="0">
                <a:latin typeface="Calibri"/>
                <a:cs typeface="Calibri"/>
              </a:rPr>
              <a:t>usted el </a:t>
            </a:r>
            <a:r>
              <a:rPr sz="1450" spc="5" dirty="0">
                <a:latin typeface="Calibri"/>
                <a:cs typeface="Calibri"/>
              </a:rPr>
              <a:t>nivel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accesibilidad del espacio </a:t>
            </a:r>
            <a:r>
              <a:rPr sz="1450" spc="5" dirty="0">
                <a:latin typeface="Calibri"/>
                <a:cs typeface="Calibri"/>
              </a:rPr>
              <a:t>físico </a:t>
            </a:r>
            <a:r>
              <a:rPr sz="1450" spc="10" dirty="0">
                <a:latin typeface="Calibri"/>
                <a:cs typeface="Calibri"/>
              </a:rPr>
              <a:t>del</a:t>
            </a:r>
            <a:r>
              <a:rPr sz="1450" spc="8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evento?</a:t>
            </a:r>
            <a:endParaRPr sz="145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41293" y="4720685"/>
          <a:ext cx="1648460" cy="1541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3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Excelente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Bien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Regular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Mal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Pésimo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33831" y="1547875"/>
            <a:ext cx="784669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términos </a:t>
            </a:r>
            <a:r>
              <a:rPr sz="1450" spc="5" dirty="0">
                <a:latin typeface="Calibri"/>
                <a:cs typeface="Calibri"/>
              </a:rPr>
              <a:t>generales </a:t>
            </a:r>
            <a:r>
              <a:rPr sz="1450" spc="10" dirty="0">
                <a:latin typeface="Calibri"/>
                <a:cs typeface="Calibri"/>
              </a:rPr>
              <a:t>¿cómo </a:t>
            </a:r>
            <a:r>
              <a:rPr sz="1450" spc="5" dirty="0">
                <a:latin typeface="Calibri"/>
                <a:cs typeface="Calibri"/>
              </a:rPr>
              <a:t>evalúa </a:t>
            </a:r>
            <a:r>
              <a:rPr sz="1450" spc="10" dirty="0">
                <a:latin typeface="Calibri"/>
                <a:cs typeface="Calibri"/>
              </a:rPr>
              <a:t>usted el </a:t>
            </a:r>
            <a:r>
              <a:rPr sz="1450" spc="5" dirty="0">
                <a:latin typeface="Calibri"/>
                <a:cs typeface="Calibri"/>
              </a:rPr>
              <a:t>nivel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accesibilidad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las comunicaciones </a:t>
            </a:r>
            <a:r>
              <a:rPr sz="1450" spc="10" dirty="0">
                <a:latin typeface="Calibri"/>
                <a:cs typeface="Calibri"/>
              </a:rPr>
              <a:t>del</a:t>
            </a:r>
            <a:r>
              <a:rPr sz="1450" spc="22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evento?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35</a:t>
            </a: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453485" y="1889093"/>
          <a:ext cx="1648460" cy="15392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3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4799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Excelente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Bien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Regular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Mal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Pésimo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433831" y="3518406"/>
            <a:ext cx="8388350" cy="84074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8375015" algn="l"/>
              </a:tabLst>
            </a:pPr>
            <a:r>
              <a:rPr sz="1450" spc="5" dirty="0">
                <a:latin typeface="Calibri"/>
                <a:cs typeface="Calibri"/>
              </a:rPr>
              <a:t>¿Por</a:t>
            </a:r>
            <a:r>
              <a:rPr sz="1450" spc="-7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qué?</a:t>
            </a: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términos </a:t>
            </a:r>
            <a:r>
              <a:rPr sz="1450" spc="5" dirty="0">
                <a:latin typeface="Calibri"/>
                <a:cs typeface="Calibri"/>
              </a:rPr>
              <a:t>generales </a:t>
            </a:r>
            <a:r>
              <a:rPr sz="1450" spc="10" dirty="0">
                <a:latin typeface="Calibri"/>
                <a:cs typeface="Calibri"/>
              </a:rPr>
              <a:t>¿cómo </a:t>
            </a:r>
            <a:r>
              <a:rPr sz="1450" spc="5" dirty="0">
                <a:latin typeface="Calibri"/>
                <a:cs typeface="Calibri"/>
              </a:rPr>
              <a:t>evalúa </a:t>
            </a:r>
            <a:r>
              <a:rPr sz="1450" spc="10" dirty="0">
                <a:latin typeface="Calibri"/>
                <a:cs typeface="Calibri"/>
              </a:rPr>
              <a:t>usted el </a:t>
            </a:r>
            <a:r>
              <a:rPr sz="1450" spc="5" dirty="0">
                <a:latin typeface="Calibri"/>
                <a:cs typeface="Calibri"/>
              </a:rPr>
              <a:t>nivel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accesibilidad del </a:t>
            </a:r>
            <a:r>
              <a:rPr sz="1450" spc="5" dirty="0">
                <a:latin typeface="Calibri"/>
                <a:cs typeface="Calibri"/>
              </a:rPr>
              <a:t>transporte durante </a:t>
            </a:r>
            <a:r>
              <a:rPr sz="1450" spc="10" dirty="0">
                <a:latin typeface="Calibri"/>
                <a:cs typeface="Calibri"/>
              </a:rPr>
              <a:t>el</a:t>
            </a:r>
            <a:r>
              <a:rPr sz="1450" spc="10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evento?</a:t>
            </a:r>
            <a:endParaRPr sz="1450">
              <a:latin typeface="Calibri"/>
              <a:cs typeface="Calibri"/>
            </a:endParaRP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453485" y="4447889"/>
          <a:ext cx="1648460" cy="1541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36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83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Excelente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Bien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Regular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Mal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Pésimo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8" name="object 8"/>
          <p:cNvSpPr txBox="1"/>
          <p:nvPr/>
        </p:nvSpPr>
        <p:spPr>
          <a:xfrm>
            <a:off x="433831" y="6078725"/>
            <a:ext cx="838835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8375015" algn="l"/>
              </a:tabLst>
            </a:pPr>
            <a:r>
              <a:rPr sz="1450" spc="5" dirty="0">
                <a:latin typeface="Calibri"/>
                <a:cs typeface="Calibri"/>
              </a:rPr>
              <a:t>¿Por</a:t>
            </a:r>
            <a:r>
              <a:rPr sz="1450" spc="-7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qué?</a:t>
            </a: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4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85063" y="1398523"/>
            <a:ext cx="762127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términos </a:t>
            </a:r>
            <a:r>
              <a:rPr sz="1450" spc="5" dirty="0">
                <a:latin typeface="Calibri"/>
                <a:cs typeface="Calibri"/>
              </a:rPr>
              <a:t>generales </a:t>
            </a:r>
            <a:r>
              <a:rPr sz="1450" spc="10" dirty="0">
                <a:latin typeface="Calibri"/>
                <a:cs typeface="Calibri"/>
              </a:rPr>
              <a:t>¿cómo </a:t>
            </a:r>
            <a:r>
              <a:rPr sz="1450" spc="5" dirty="0">
                <a:latin typeface="Calibri"/>
                <a:cs typeface="Calibri"/>
              </a:rPr>
              <a:t>evalúa </a:t>
            </a:r>
            <a:r>
              <a:rPr sz="1450" spc="10" dirty="0">
                <a:latin typeface="Calibri"/>
                <a:cs typeface="Calibri"/>
              </a:rPr>
              <a:t>usted el </a:t>
            </a:r>
            <a:r>
              <a:rPr sz="1450" spc="5" dirty="0">
                <a:latin typeface="Calibri"/>
                <a:cs typeface="Calibri"/>
              </a:rPr>
              <a:t>nivel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inclusión </a:t>
            </a:r>
            <a:r>
              <a:rPr sz="1450" spc="10" dirty="0">
                <a:latin typeface="Calibri"/>
                <a:cs typeface="Calibri"/>
              </a:rPr>
              <a:t>del plan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emergencia del</a:t>
            </a:r>
            <a:r>
              <a:rPr sz="1450" spc="17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evento?</a:t>
            </a:r>
            <a:endParaRPr sz="145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03193" y="1739741"/>
          <a:ext cx="1648460" cy="15411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2255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70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Excelente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Bien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99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5" dirty="0">
                          <a:latin typeface="Calibri"/>
                          <a:cs typeface="Calibri"/>
                        </a:rPr>
                        <a:t>Regular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450" spc="15" dirty="0">
                          <a:latin typeface="Calibri"/>
                          <a:cs typeface="Calibri"/>
                        </a:rPr>
                        <a:t>Mal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3048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6323">
                <a:tc>
                  <a:txBody>
                    <a:bodyPr/>
                    <a:lstStyle/>
                    <a:p>
                      <a:pPr marL="74295">
                        <a:lnSpc>
                          <a:spcPct val="100000"/>
                        </a:lnSpc>
                        <a:spcBef>
                          <a:spcPts val="229"/>
                        </a:spcBef>
                      </a:pPr>
                      <a:r>
                        <a:rPr sz="1450" spc="10" dirty="0">
                          <a:latin typeface="Calibri"/>
                          <a:cs typeface="Calibri"/>
                        </a:rPr>
                        <a:t>Pésimo</a:t>
                      </a:r>
                      <a:endParaRPr sz="1450">
                        <a:latin typeface="Calibri"/>
                        <a:cs typeface="Calibri"/>
                      </a:endParaRPr>
                    </a:p>
                  </a:txBody>
                  <a:tcPr marL="0" marR="0" marT="29209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71347" y="3370578"/>
            <a:ext cx="8402320" cy="191643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26034">
              <a:lnSpc>
                <a:spcPct val="100000"/>
              </a:lnSpc>
              <a:spcBef>
                <a:spcPts val="135"/>
              </a:spcBef>
              <a:tabLst>
                <a:tab pos="8388985" algn="l"/>
              </a:tabLst>
            </a:pPr>
            <a:r>
              <a:rPr sz="1450" spc="5" dirty="0">
                <a:latin typeface="Calibri"/>
                <a:cs typeface="Calibri"/>
              </a:rPr>
              <a:t>¿Por</a:t>
            </a:r>
            <a:r>
              <a:rPr sz="1450" spc="-7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qué?</a:t>
            </a: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45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26034">
              <a:lnSpc>
                <a:spcPct val="100000"/>
              </a:lnSpc>
              <a:spcBef>
                <a:spcPts val="1505"/>
              </a:spcBef>
              <a:tabLst>
                <a:tab pos="8375015" algn="l"/>
              </a:tabLst>
            </a:pPr>
            <a:r>
              <a:rPr sz="1450" spc="15" dirty="0">
                <a:latin typeface="Calibri"/>
                <a:cs typeface="Calibri"/>
              </a:rPr>
              <a:t>¿Qué</a:t>
            </a:r>
            <a:r>
              <a:rPr sz="1450" spc="-4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mejoraría?</a:t>
            </a:r>
            <a:r>
              <a:rPr sz="1450" spc="25" dirty="0">
                <a:latin typeface="Calibri"/>
                <a:cs typeface="Calibri"/>
              </a:rPr>
              <a:t> </a:t>
            </a:r>
            <a:r>
              <a:rPr sz="1450" u="sng" spc="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450">
              <a:latin typeface="Times New Roman"/>
              <a:cs typeface="Times New Roman"/>
            </a:endParaRPr>
          </a:p>
          <a:p>
            <a:pPr marL="18415">
              <a:lnSpc>
                <a:spcPct val="100000"/>
              </a:lnSpc>
              <a:spcBef>
                <a:spcPts val="1030"/>
              </a:spcBef>
              <a:tabLst>
                <a:tab pos="8381365" algn="l"/>
              </a:tabLst>
            </a:pPr>
            <a:r>
              <a:rPr sz="1450" spc="5" dirty="0">
                <a:latin typeface="Calibri"/>
                <a:cs typeface="Calibri"/>
              </a:rPr>
              <a:t>¿Por</a:t>
            </a:r>
            <a:r>
              <a:rPr sz="1450" spc="-7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qué?</a:t>
            </a:r>
            <a:r>
              <a:rPr sz="1450" u="sng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	</a:t>
            </a:r>
            <a:endParaRPr sz="14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440"/>
              </a:spcBef>
              <a:tabLst>
                <a:tab pos="767715" algn="l"/>
                <a:tab pos="8359775" algn="l"/>
              </a:tabLst>
            </a:pPr>
            <a:r>
              <a:rPr sz="1450" spc="10" dirty="0">
                <a:latin typeface="Calibri"/>
                <a:cs typeface="Calibri"/>
              </a:rPr>
              <a:t>¿Cómo?	</a:t>
            </a:r>
            <a:r>
              <a:rPr sz="1450" u="sng" spc="1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50" u="sng" spc="10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	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pc="15" dirty="0"/>
              <a:t>36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38603" y="3655566"/>
            <a:ext cx="5777865" cy="1078230"/>
          </a:xfrm>
          <a:prstGeom prst="rect">
            <a:avLst/>
          </a:prstGeom>
        </p:spPr>
        <p:txBody>
          <a:bodyPr vert="horz" wrap="square" lIns="0" tIns="76200" rIns="0" bIns="0" rtlCol="0">
            <a:spAutoFit/>
          </a:bodyPr>
          <a:lstStyle/>
          <a:p>
            <a:pPr marL="1779905" marR="5080" indent="-1767839">
              <a:lnSpc>
                <a:spcPts val="3920"/>
              </a:lnSpc>
              <a:spcBef>
                <a:spcPts val="600"/>
              </a:spcBef>
            </a:pPr>
            <a:r>
              <a:rPr sz="3600" b="0" spc="15" dirty="0">
                <a:solidFill>
                  <a:srgbClr val="000000"/>
                </a:solidFill>
                <a:latin typeface="Calibri Light"/>
                <a:cs typeface="Calibri Light"/>
              </a:rPr>
              <a:t>GUÍA DE </a:t>
            </a:r>
            <a:r>
              <a:rPr sz="3600" b="0" spc="5" dirty="0">
                <a:solidFill>
                  <a:srgbClr val="000000"/>
                </a:solidFill>
                <a:latin typeface="Calibri Light"/>
                <a:cs typeface="Calibri Light"/>
              </a:rPr>
              <a:t>GESTIÓN </a:t>
            </a:r>
            <a:r>
              <a:rPr sz="3600" b="0" spc="15" dirty="0">
                <a:solidFill>
                  <a:srgbClr val="000000"/>
                </a:solidFill>
                <a:latin typeface="Calibri Light"/>
                <a:cs typeface="Calibri Light"/>
              </a:rPr>
              <a:t>DE</a:t>
            </a:r>
            <a:r>
              <a:rPr sz="3600" b="0" spc="-80" dirty="0">
                <a:solidFill>
                  <a:srgbClr val="000000"/>
                </a:solidFill>
                <a:latin typeface="Calibri Light"/>
                <a:cs typeface="Calibri Light"/>
              </a:rPr>
              <a:t> </a:t>
            </a:r>
            <a:r>
              <a:rPr sz="3600" b="0" spc="-5" dirty="0">
                <a:solidFill>
                  <a:srgbClr val="000000"/>
                </a:solidFill>
                <a:latin typeface="Calibri Light"/>
                <a:cs typeface="Calibri Light"/>
              </a:rPr>
              <a:t>EVENTOS  </a:t>
            </a:r>
            <a:r>
              <a:rPr sz="3600" b="0" dirty="0">
                <a:solidFill>
                  <a:srgbClr val="000000"/>
                </a:solidFill>
                <a:latin typeface="Calibri Light"/>
                <a:cs typeface="Calibri Light"/>
              </a:rPr>
              <a:t>INCLUSIVOS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8197488" y="2645663"/>
            <a:ext cx="1178655" cy="104241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88107" y="2610611"/>
            <a:ext cx="4782311" cy="107746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8848" y="2560320"/>
            <a:ext cx="8682355" cy="1260475"/>
          </a:xfrm>
          <a:custGeom>
            <a:avLst/>
            <a:gdLst/>
            <a:ahLst/>
            <a:cxnLst/>
            <a:rect l="l" t="t" r="r" b="b"/>
            <a:pathLst>
              <a:path w="8682355" h="1260475">
                <a:moveTo>
                  <a:pt x="8682228" y="1258824"/>
                </a:moveTo>
                <a:lnTo>
                  <a:pt x="8682228" y="1524"/>
                </a:lnTo>
                <a:lnTo>
                  <a:pt x="8680704" y="0"/>
                </a:lnTo>
                <a:lnTo>
                  <a:pt x="1524" y="0"/>
                </a:lnTo>
                <a:lnTo>
                  <a:pt x="0" y="1524"/>
                </a:lnTo>
                <a:lnTo>
                  <a:pt x="0" y="1258824"/>
                </a:lnTo>
                <a:lnTo>
                  <a:pt x="1524" y="1260348"/>
                </a:lnTo>
                <a:lnTo>
                  <a:pt x="3048" y="1260348"/>
                </a:lnTo>
                <a:lnTo>
                  <a:pt x="3048" y="7620"/>
                </a:lnTo>
                <a:lnTo>
                  <a:pt x="7620" y="4572"/>
                </a:lnTo>
                <a:lnTo>
                  <a:pt x="7620" y="7620"/>
                </a:lnTo>
                <a:lnTo>
                  <a:pt x="8674608" y="7620"/>
                </a:lnTo>
                <a:lnTo>
                  <a:pt x="8674608" y="4572"/>
                </a:lnTo>
                <a:lnTo>
                  <a:pt x="8679180" y="7620"/>
                </a:lnTo>
                <a:lnTo>
                  <a:pt x="8679180" y="1260348"/>
                </a:lnTo>
                <a:lnTo>
                  <a:pt x="8680704" y="1260348"/>
                </a:lnTo>
                <a:lnTo>
                  <a:pt x="8682228" y="1258824"/>
                </a:lnTo>
                <a:close/>
              </a:path>
              <a:path w="8682355" h="1260475">
                <a:moveTo>
                  <a:pt x="7620" y="7620"/>
                </a:moveTo>
                <a:lnTo>
                  <a:pt x="7620" y="4572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8682355" h="1260475">
                <a:moveTo>
                  <a:pt x="7620" y="1252728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1252728"/>
                </a:lnTo>
                <a:lnTo>
                  <a:pt x="7620" y="1252728"/>
                </a:lnTo>
                <a:close/>
              </a:path>
              <a:path w="8682355" h="1260475">
                <a:moveTo>
                  <a:pt x="8679180" y="1252728"/>
                </a:moveTo>
                <a:lnTo>
                  <a:pt x="3048" y="1252728"/>
                </a:lnTo>
                <a:lnTo>
                  <a:pt x="7620" y="1257300"/>
                </a:lnTo>
                <a:lnTo>
                  <a:pt x="7620" y="1260348"/>
                </a:lnTo>
                <a:lnTo>
                  <a:pt x="8674608" y="1260348"/>
                </a:lnTo>
                <a:lnTo>
                  <a:pt x="8674608" y="1257300"/>
                </a:lnTo>
                <a:lnTo>
                  <a:pt x="8679180" y="1252728"/>
                </a:lnTo>
                <a:close/>
              </a:path>
              <a:path w="8682355" h="1260475">
                <a:moveTo>
                  <a:pt x="7620" y="1260348"/>
                </a:moveTo>
                <a:lnTo>
                  <a:pt x="7620" y="1257300"/>
                </a:lnTo>
                <a:lnTo>
                  <a:pt x="3048" y="1252728"/>
                </a:lnTo>
                <a:lnTo>
                  <a:pt x="3048" y="1260348"/>
                </a:lnTo>
                <a:lnTo>
                  <a:pt x="7620" y="1260348"/>
                </a:lnTo>
                <a:close/>
              </a:path>
              <a:path w="8682355" h="1260475">
                <a:moveTo>
                  <a:pt x="8679180" y="7620"/>
                </a:moveTo>
                <a:lnTo>
                  <a:pt x="8674608" y="4572"/>
                </a:lnTo>
                <a:lnTo>
                  <a:pt x="8674608" y="7620"/>
                </a:lnTo>
                <a:lnTo>
                  <a:pt x="8679180" y="7620"/>
                </a:lnTo>
                <a:close/>
              </a:path>
              <a:path w="8682355" h="1260475">
                <a:moveTo>
                  <a:pt x="8679180" y="1252728"/>
                </a:moveTo>
                <a:lnTo>
                  <a:pt x="8679180" y="7620"/>
                </a:lnTo>
                <a:lnTo>
                  <a:pt x="8674608" y="7620"/>
                </a:lnTo>
                <a:lnTo>
                  <a:pt x="8674608" y="1252728"/>
                </a:lnTo>
                <a:lnTo>
                  <a:pt x="8679180" y="1252728"/>
                </a:lnTo>
                <a:close/>
              </a:path>
              <a:path w="8682355" h="1260475">
                <a:moveTo>
                  <a:pt x="8679180" y="1260348"/>
                </a:moveTo>
                <a:lnTo>
                  <a:pt x="8679180" y="1252728"/>
                </a:lnTo>
                <a:lnTo>
                  <a:pt x="8674608" y="1257300"/>
                </a:lnTo>
                <a:lnTo>
                  <a:pt x="8674608" y="1260348"/>
                </a:lnTo>
                <a:lnTo>
                  <a:pt x="8679180" y="12603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53871" y="2549142"/>
            <a:ext cx="8550910" cy="1183640"/>
          </a:xfrm>
          <a:prstGeom prst="rect">
            <a:avLst/>
          </a:prstGeom>
        </p:spPr>
        <p:txBody>
          <a:bodyPr vert="horz" wrap="square" lIns="0" tIns="38100" rIns="0" bIns="0" rtlCol="0">
            <a:spAutoFit/>
          </a:bodyPr>
          <a:lstStyle/>
          <a:p>
            <a:pPr marL="12700" marR="5080" algn="just">
              <a:lnSpc>
                <a:spcPct val="90000"/>
              </a:lnSpc>
              <a:spcBef>
                <a:spcPts val="300"/>
              </a:spcBef>
            </a:pPr>
            <a:r>
              <a:rPr sz="1650" spc="-5" dirty="0">
                <a:latin typeface="Calibri"/>
                <a:cs typeface="Calibri"/>
              </a:rPr>
              <a:t>En </a:t>
            </a:r>
            <a:r>
              <a:rPr sz="1650" dirty="0">
                <a:latin typeface="Calibri"/>
                <a:cs typeface="Calibri"/>
              </a:rPr>
              <a:t>la </a:t>
            </a:r>
            <a:r>
              <a:rPr sz="1650" spc="-5" dirty="0">
                <a:latin typeface="Calibri"/>
                <a:cs typeface="Calibri"/>
              </a:rPr>
              <a:t>creación </a:t>
            </a:r>
            <a:r>
              <a:rPr sz="1650" spc="5" dirty="0">
                <a:latin typeface="Calibri"/>
                <a:cs typeface="Calibri"/>
              </a:rPr>
              <a:t>de </a:t>
            </a:r>
            <a:r>
              <a:rPr sz="1650" spc="-5" dirty="0">
                <a:latin typeface="Calibri"/>
                <a:cs typeface="Calibri"/>
              </a:rPr>
              <a:t>la </a:t>
            </a:r>
            <a:r>
              <a:rPr sz="1650" dirty="0">
                <a:latin typeface="Calibri"/>
                <a:cs typeface="Calibri"/>
              </a:rPr>
              <a:t>guía </a:t>
            </a:r>
            <a:r>
              <a:rPr sz="1650" spc="-5" dirty="0">
                <a:latin typeface="Calibri"/>
                <a:cs typeface="Calibri"/>
              </a:rPr>
              <a:t>hubo un </a:t>
            </a:r>
            <a:r>
              <a:rPr sz="1650" spc="-10" dirty="0">
                <a:latin typeface="Calibri"/>
                <a:cs typeface="Calibri"/>
              </a:rPr>
              <a:t>enfoque </a:t>
            </a:r>
            <a:r>
              <a:rPr sz="1650" spc="-5" dirty="0">
                <a:latin typeface="Calibri"/>
                <a:cs typeface="Calibri"/>
              </a:rPr>
              <a:t>inclusivo </a:t>
            </a:r>
            <a:r>
              <a:rPr sz="1650" spc="-10" dirty="0">
                <a:latin typeface="Calibri"/>
                <a:cs typeface="Calibri"/>
              </a:rPr>
              <a:t>activo, </a:t>
            </a:r>
            <a:r>
              <a:rPr sz="1650" spc="-5" dirty="0">
                <a:latin typeface="Calibri"/>
                <a:cs typeface="Calibri"/>
              </a:rPr>
              <a:t>presente en toda </a:t>
            </a:r>
            <a:r>
              <a:rPr sz="1650" dirty="0">
                <a:latin typeface="Calibri"/>
                <a:cs typeface="Calibri"/>
              </a:rPr>
              <a:t>su </a:t>
            </a:r>
            <a:r>
              <a:rPr sz="1650" spc="-5" dirty="0">
                <a:latin typeface="Calibri"/>
                <a:cs typeface="Calibri"/>
              </a:rPr>
              <a:t>elaboración. Uno </a:t>
            </a:r>
            <a:r>
              <a:rPr sz="1650" spc="5" dirty="0">
                <a:latin typeface="Calibri"/>
                <a:cs typeface="Calibri"/>
              </a:rPr>
              <a:t>de  </a:t>
            </a:r>
            <a:r>
              <a:rPr sz="1650" dirty="0">
                <a:latin typeface="Calibri"/>
                <a:cs typeface="Calibri"/>
              </a:rPr>
              <a:t>sus </a:t>
            </a:r>
            <a:r>
              <a:rPr sz="1650" spc="-5" dirty="0">
                <a:latin typeface="Calibri"/>
                <a:cs typeface="Calibri"/>
              </a:rPr>
              <a:t>autores </a:t>
            </a:r>
            <a:r>
              <a:rPr sz="1650" dirty="0">
                <a:latin typeface="Calibri"/>
                <a:cs typeface="Calibri"/>
              </a:rPr>
              <a:t>es </a:t>
            </a:r>
            <a:r>
              <a:rPr sz="1650" spc="-5" dirty="0">
                <a:latin typeface="Calibri"/>
                <a:cs typeface="Calibri"/>
              </a:rPr>
              <a:t>una persona </a:t>
            </a:r>
            <a:r>
              <a:rPr sz="1650" spc="-10" dirty="0">
                <a:latin typeface="Calibri"/>
                <a:cs typeface="Calibri"/>
              </a:rPr>
              <a:t>con </a:t>
            </a:r>
            <a:r>
              <a:rPr sz="1650" spc="-5" dirty="0">
                <a:latin typeface="Calibri"/>
                <a:cs typeface="Calibri"/>
              </a:rPr>
              <a:t>discapacidad, cumpliendo </a:t>
            </a:r>
            <a:r>
              <a:rPr sz="1650" spc="-10" dirty="0">
                <a:latin typeface="Calibri"/>
                <a:cs typeface="Calibri"/>
              </a:rPr>
              <a:t>con </a:t>
            </a:r>
            <a:r>
              <a:rPr sz="1650" dirty="0">
                <a:latin typeface="Calibri"/>
                <a:cs typeface="Calibri"/>
              </a:rPr>
              <a:t>el </a:t>
            </a:r>
            <a:r>
              <a:rPr sz="1650" spc="-5" dirty="0">
                <a:latin typeface="Calibri"/>
                <a:cs typeface="Calibri"/>
              </a:rPr>
              <a:t>principio </a:t>
            </a:r>
            <a:r>
              <a:rPr sz="1650" spc="5" dirty="0">
                <a:latin typeface="Calibri"/>
                <a:cs typeface="Calibri"/>
              </a:rPr>
              <a:t>de </a:t>
            </a:r>
            <a:r>
              <a:rPr sz="1650" dirty="0">
                <a:latin typeface="Calibri"/>
                <a:cs typeface="Calibri"/>
              </a:rPr>
              <a:t>“nada </a:t>
            </a:r>
            <a:r>
              <a:rPr sz="1650" spc="-10" dirty="0">
                <a:latin typeface="Calibri"/>
                <a:cs typeface="Calibri"/>
              </a:rPr>
              <a:t>sobre </a:t>
            </a:r>
            <a:r>
              <a:rPr sz="1650" spc="-5" dirty="0">
                <a:latin typeface="Calibri"/>
                <a:cs typeface="Calibri"/>
              </a:rPr>
              <a:t>nosotros  </a:t>
            </a:r>
            <a:r>
              <a:rPr sz="1650" dirty="0">
                <a:latin typeface="Calibri"/>
                <a:cs typeface="Calibri"/>
              </a:rPr>
              <a:t>sin </a:t>
            </a:r>
            <a:r>
              <a:rPr sz="1650" spc="-20" dirty="0">
                <a:latin typeface="Calibri"/>
                <a:cs typeface="Calibri"/>
              </a:rPr>
              <a:t>nosotros”. </a:t>
            </a:r>
            <a:r>
              <a:rPr sz="1650" spc="-10" dirty="0">
                <a:latin typeface="Calibri"/>
                <a:cs typeface="Calibri"/>
              </a:rPr>
              <a:t>Los </a:t>
            </a:r>
            <a:r>
              <a:rPr sz="1650" spc="-5" dirty="0">
                <a:latin typeface="Calibri"/>
                <a:cs typeface="Calibri"/>
              </a:rPr>
              <a:t>dibujos son </a:t>
            </a:r>
            <a:r>
              <a:rPr sz="1650" dirty="0">
                <a:latin typeface="Calibri"/>
                <a:cs typeface="Calibri"/>
              </a:rPr>
              <a:t>hechos </a:t>
            </a:r>
            <a:r>
              <a:rPr sz="1650" spc="-5" dirty="0">
                <a:latin typeface="Calibri"/>
                <a:cs typeface="Calibri"/>
              </a:rPr>
              <a:t>por </a:t>
            </a:r>
            <a:r>
              <a:rPr sz="1650" spc="5" dirty="0">
                <a:latin typeface="Calibri"/>
                <a:cs typeface="Calibri"/>
              </a:rPr>
              <a:t>una </a:t>
            </a:r>
            <a:r>
              <a:rPr sz="1650" spc="-5" dirty="0">
                <a:latin typeface="Calibri"/>
                <a:cs typeface="Calibri"/>
              </a:rPr>
              <a:t>persona </a:t>
            </a:r>
            <a:r>
              <a:rPr sz="1650" spc="-10" dirty="0">
                <a:latin typeface="Calibri"/>
                <a:cs typeface="Calibri"/>
              </a:rPr>
              <a:t>con </a:t>
            </a:r>
            <a:r>
              <a:rPr sz="1650" spc="-5" dirty="0">
                <a:latin typeface="Calibri"/>
                <a:cs typeface="Calibri"/>
              </a:rPr>
              <a:t>discapacidad. Hombres </a:t>
            </a:r>
            <a:r>
              <a:rPr sz="1650" dirty="0">
                <a:latin typeface="Calibri"/>
                <a:cs typeface="Calibri"/>
              </a:rPr>
              <a:t>y </a:t>
            </a:r>
            <a:r>
              <a:rPr sz="1650" spc="-5" dirty="0">
                <a:latin typeface="Calibri"/>
                <a:cs typeface="Calibri"/>
              </a:rPr>
              <a:t>mujeres  </a:t>
            </a:r>
            <a:r>
              <a:rPr sz="1650" spc="-10" dirty="0">
                <a:latin typeface="Calibri"/>
                <a:cs typeface="Calibri"/>
              </a:rPr>
              <a:t>trabajaron </a:t>
            </a:r>
            <a:r>
              <a:rPr sz="1650" dirty="0">
                <a:latin typeface="Calibri"/>
                <a:cs typeface="Calibri"/>
              </a:rPr>
              <a:t>en la guía. La guía </a:t>
            </a:r>
            <a:r>
              <a:rPr sz="1650" spc="-5" dirty="0">
                <a:latin typeface="Calibri"/>
                <a:cs typeface="Calibri"/>
              </a:rPr>
              <a:t>proviene </a:t>
            </a:r>
            <a:r>
              <a:rPr sz="1650" spc="5" dirty="0">
                <a:latin typeface="Calibri"/>
                <a:cs typeface="Calibri"/>
              </a:rPr>
              <a:t>de </a:t>
            </a:r>
            <a:r>
              <a:rPr sz="1650" dirty="0">
                <a:latin typeface="Calibri"/>
                <a:cs typeface="Calibri"/>
              </a:rPr>
              <a:t>Chile, </a:t>
            </a:r>
            <a:r>
              <a:rPr sz="1650" spc="-5" dirty="0">
                <a:latin typeface="Calibri"/>
                <a:cs typeface="Calibri"/>
              </a:rPr>
              <a:t>contribuyendo </a:t>
            </a:r>
            <a:r>
              <a:rPr sz="1650" dirty="0">
                <a:latin typeface="Calibri"/>
                <a:cs typeface="Calibri"/>
              </a:rPr>
              <a:t>a la inclusión </a:t>
            </a:r>
            <a:r>
              <a:rPr sz="1650" spc="5" dirty="0">
                <a:latin typeface="Calibri"/>
                <a:cs typeface="Calibri"/>
              </a:rPr>
              <a:t>de </a:t>
            </a:r>
            <a:r>
              <a:rPr sz="1650" spc="-5" dirty="0">
                <a:latin typeface="Calibri"/>
                <a:cs typeface="Calibri"/>
              </a:rPr>
              <a:t>saberes </a:t>
            </a:r>
            <a:r>
              <a:rPr sz="1650" dirty="0">
                <a:latin typeface="Calibri"/>
                <a:cs typeface="Calibri"/>
              </a:rPr>
              <a:t>y  </a:t>
            </a:r>
            <a:r>
              <a:rPr sz="1650" spc="-5" dirty="0">
                <a:latin typeface="Calibri"/>
                <a:cs typeface="Calibri"/>
              </a:rPr>
              <a:t>conocimiento </a:t>
            </a:r>
            <a:r>
              <a:rPr sz="1650" dirty="0">
                <a:latin typeface="Calibri"/>
                <a:cs typeface="Calibri"/>
              </a:rPr>
              <a:t>producido en </a:t>
            </a:r>
            <a:r>
              <a:rPr sz="1650" spc="-5" dirty="0">
                <a:latin typeface="Calibri"/>
                <a:cs typeface="Calibri"/>
              </a:rPr>
              <a:t>América Latina </a:t>
            </a:r>
            <a:r>
              <a:rPr sz="1650" dirty="0">
                <a:latin typeface="Calibri"/>
                <a:cs typeface="Calibri"/>
              </a:rPr>
              <a:t>y </a:t>
            </a:r>
            <a:r>
              <a:rPr sz="1650" spc="-5" dirty="0">
                <a:latin typeface="Calibri"/>
                <a:cs typeface="Calibri"/>
              </a:rPr>
              <a:t>El</a:t>
            </a:r>
            <a:r>
              <a:rPr sz="1650" spc="-135" dirty="0">
                <a:latin typeface="Calibri"/>
                <a:cs typeface="Calibri"/>
              </a:rPr>
              <a:t> </a:t>
            </a:r>
            <a:r>
              <a:rPr sz="1650" dirty="0">
                <a:latin typeface="Calibri"/>
                <a:cs typeface="Calibri"/>
              </a:rPr>
              <a:t>Caribe.</a:t>
            </a:r>
            <a:endParaRPr sz="165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9754103" y="6511541"/>
            <a:ext cx="14668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4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0395" y="3240023"/>
            <a:ext cx="1272539" cy="16748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20395" y="1193291"/>
            <a:ext cx="1325880" cy="14188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8572" y="1118616"/>
            <a:ext cx="8406765" cy="1912620"/>
          </a:xfrm>
          <a:custGeom>
            <a:avLst/>
            <a:gdLst/>
            <a:ahLst/>
            <a:cxnLst/>
            <a:rect l="l" t="t" r="r" b="b"/>
            <a:pathLst>
              <a:path w="8406765" h="1912620">
                <a:moveTo>
                  <a:pt x="8406384" y="1909572"/>
                </a:moveTo>
                <a:lnTo>
                  <a:pt x="8406384" y="1524"/>
                </a:lnTo>
                <a:lnTo>
                  <a:pt x="8404860" y="0"/>
                </a:lnTo>
                <a:lnTo>
                  <a:pt x="1524" y="0"/>
                </a:lnTo>
                <a:lnTo>
                  <a:pt x="0" y="1524"/>
                </a:lnTo>
                <a:lnTo>
                  <a:pt x="0" y="1909572"/>
                </a:lnTo>
                <a:lnTo>
                  <a:pt x="1524" y="1912620"/>
                </a:lnTo>
                <a:lnTo>
                  <a:pt x="3048" y="1912620"/>
                </a:lnTo>
                <a:lnTo>
                  <a:pt x="3048" y="7620"/>
                </a:lnTo>
                <a:lnTo>
                  <a:pt x="7620" y="3048"/>
                </a:lnTo>
                <a:lnTo>
                  <a:pt x="7620" y="7620"/>
                </a:lnTo>
                <a:lnTo>
                  <a:pt x="8398764" y="7620"/>
                </a:lnTo>
                <a:lnTo>
                  <a:pt x="8398764" y="3048"/>
                </a:lnTo>
                <a:lnTo>
                  <a:pt x="8403336" y="7620"/>
                </a:lnTo>
                <a:lnTo>
                  <a:pt x="8403336" y="1912620"/>
                </a:lnTo>
                <a:lnTo>
                  <a:pt x="8404860" y="1912620"/>
                </a:lnTo>
                <a:lnTo>
                  <a:pt x="8406384" y="1909572"/>
                </a:lnTo>
                <a:close/>
              </a:path>
              <a:path w="8406765" h="1912620">
                <a:moveTo>
                  <a:pt x="7620" y="7620"/>
                </a:moveTo>
                <a:lnTo>
                  <a:pt x="7620" y="3048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8406765" h="1912620">
                <a:moveTo>
                  <a:pt x="7620" y="1903476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1903476"/>
                </a:lnTo>
                <a:lnTo>
                  <a:pt x="7620" y="1903476"/>
                </a:lnTo>
                <a:close/>
              </a:path>
              <a:path w="8406765" h="1912620">
                <a:moveTo>
                  <a:pt x="8403336" y="1903476"/>
                </a:moveTo>
                <a:lnTo>
                  <a:pt x="3048" y="1903476"/>
                </a:lnTo>
                <a:lnTo>
                  <a:pt x="7620" y="1908048"/>
                </a:lnTo>
                <a:lnTo>
                  <a:pt x="7620" y="1912620"/>
                </a:lnTo>
                <a:lnTo>
                  <a:pt x="8398764" y="1912620"/>
                </a:lnTo>
                <a:lnTo>
                  <a:pt x="8398764" y="1908048"/>
                </a:lnTo>
                <a:lnTo>
                  <a:pt x="8403336" y="1903476"/>
                </a:lnTo>
                <a:close/>
              </a:path>
              <a:path w="8406765" h="1912620">
                <a:moveTo>
                  <a:pt x="7620" y="1912620"/>
                </a:moveTo>
                <a:lnTo>
                  <a:pt x="7620" y="1908048"/>
                </a:lnTo>
                <a:lnTo>
                  <a:pt x="3048" y="1903476"/>
                </a:lnTo>
                <a:lnTo>
                  <a:pt x="3048" y="1912620"/>
                </a:lnTo>
                <a:lnTo>
                  <a:pt x="7620" y="1912620"/>
                </a:lnTo>
                <a:close/>
              </a:path>
              <a:path w="8406765" h="1912620">
                <a:moveTo>
                  <a:pt x="8403336" y="7620"/>
                </a:moveTo>
                <a:lnTo>
                  <a:pt x="8398764" y="3048"/>
                </a:lnTo>
                <a:lnTo>
                  <a:pt x="8398764" y="7620"/>
                </a:lnTo>
                <a:lnTo>
                  <a:pt x="8403336" y="7620"/>
                </a:lnTo>
                <a:close/>
              </a:path>
              <a:path w="8406765" h="1912620">
                <a:moveTo>
                  <a:pt x="8403336" y="1903476"/>
                </a:moveTo>
                <a:lnTo>
                  <a:pt x="8403336" y="7620"/>
                </a:lnTo>
                <a:lnTo>
                  <a:pt x="8398764" y="7620"/>
                </a:lnTo>
                <a:lnTo>
                  <a:pt x="8398764" y="1903476"/>
                </a:lnTo>
                <a:lnTo>
                  <a:pt x="8403336" y="1903476"/>
                </a:lnTo>
                <a:close/>
              </a:path>
              <a:path w="8406765" h="1912620">
                <a:moveTo>
                  <a:pt x="8403336" y="1912620"/>
                </a:moveTo>
                <a:lnTo>
                  <a:pt x="8403336" y="1903476"/>
                </a:lnTo>
                <a:lnTo>
                  <a:pt x="8398764" y="1908048"/>
                </a:lnTo>
                <a:lnTo>
                  <a:pt x="8398764" y="1912620"/>
                </a:lnTo>
                <a:lnTo>
                  <a:pt x="8403336" y="191262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28572" y="3140964"/>
            <a:ext cx="8406765" cy="1684020"/>
          </a:xfrm>
          <a:custGeom>
            <a:avLst/>
            <a:gdLst/>
            <a:ahLst/>
            <a:cxnLst/>
            <a:rect l="l" t="t" r="r" b="b"/>
            <a:pathLst>
              <a:path w="8406765" h="1684020">
                <a:moveTo>
                  <a:pt x="8406384" y="1682496"/>
                </a:moveTo>
                <a:lnTo>
                  <a:pt x="8406384" y="3048"/>
                </a:lnTo>
                <a:lnTo>
                  <a:pt x="8404860" y="0"/>
                </a:lnTo>
                <a:lnTo>
                  <a:pt x="1524" y="0"/>
                </a:lnTo>
                <a:lnTo>
                  <a:pt x="0" y="3048"/>
                </a:lnTo>
                <a:lnTo>
                  <a:pt x="0" y="1682496"/>
                </a:lnTo>
                <a:lnTo>
                  <a:pt x="1524" y="1684020"/>
                </a:lnTo>
                <a:lnTo>
                  <a:pt x="3048" y="1684020"/>
                </a:lnTo>
                <a:lnTo>
                  <a:pt x="3048" y="9144"/>
                </a:lnTo>
                <a:lnTo>
                  <a:pt x="7620" y="4572"/>
                </a:lnTo>
                <a:lnTo>
                  <a:pt x="7620" y="9144"/>
                </a:lnTo>
                <a:lnTo>
                  <a:pt x="8398764" y="9144"/>
                </a:lnTo>
                <a:lnTo>
                  <a:pt x="8398764" y="4572"/>
                </a:lnTo>
                <a:lnTo>
                  <a:pt x="8403336" y="9144"/>
                </a:lnTo>
                <a:lnTo>
                  <a:pt x="8403336" y="1684020"/>
                </a:lnTo>
                <a:lnTo>
                  <a:pt x="8404860" y="1684020"/>
                </a:lnTo>
                <a:lnTo>
                  <a:pt x="8406384" y="1682496"/>
                </a:lnTo>
                <a:close/>
              </a:path>
              <a:path w="8406765" h="1684020">
                <a:moveTo>
                  <a:pt x="7620" y="9144"/>
                </a:moveTo>
                <a:lnTo>
                  <a:pt x="7620" y="4572"/>
                </a:lnTo>
                <a:lnTo>
                  <a:pt x="3048" y="9144"/>
                </a:lnTo>
                <a:lnTo>
                  <a:pt x="7620" y="9144"/>
                </a:lnTo>
                <a:close/>
              </a:path>
              <a:path w="8406765" h="1684020">
                <a:moveTo>
                  <a:pt x="7620" y="1676400"/>
                </a:moveTo>
                <a:lnTo>
                  <a:pt x="7620" y="9144"/>
                </a:lnTo>
                <a:lnTo>
                  <a:pt x="3048" y="9144"/>
                </a:lnTo>
                <a:lnTo>
                  <a:pt x="3048" y="1676400"/>
                </a:lnTo>
                <a:lnTo>
                  <a:pt x="7620" y="1676400"/>
                </a:lnTo>
                <a:close/>
              </a:path>
              <a:path w="8406765" h="1684020">
                <a:moveTo>
                  <a:pt x="8403336" y="1676400"/>
                </a:moveTo>
                <a:lnTo>
                  <a:pt x="3048" y="1676400"/>
                </a:lnTo>
                <a:lnTo>
                  <a:pt x="7620" y="1680972"/>
                </a:lnTo>
                <a:lnTo>
                  <a:pt x="7620" y="1684020"/>
                </a:lnTo>
                <a:lnTo>
                  <a:pt x="8398764" y="1684020"/>
                </a:lnTo>
                <a:lnTo>
                  <a:pt x="8398764" y="1680972"/>
                </a:lnTo>
                <a:lnTo>
                  <a:pt x="8403336" y="1676400"/>
                </a:lnTo>
                <a:close/>
              </a:path>
              <a:path w="8406765" h="1684020">
                <a:moveTo>
                  <a:pt x="7620" y="1684020"/>
                </a:moveTo>
                <a:lnTo>
                  <a:pt x="7620" y="1680972"/>
                </a:lnTo>
                <a:lnTo>
                  <a:pt x="3048" y="1676400"/>
                </a:lnTo>
                <a:lnTo>
                  <a:pt x="3048" y="1684020"/>
                </a:lnTo>
                <a:lnTo>
                  <a:pt x="7620" y="1684020"/>
                </a:lnTo>
                <a:close/>
              </a:path>
              <a:path w="8406765" h="1684020">
                <a:moveTo>
                  <a:pt x="8403336" y="9144"/>
                </a:moveTo>
                <a:lnTo>
                  <a:pt x="8398764" y="4572"/>
                </a:lnTo>
                <a:lnTo>
                  <a:pt x="8398764" y="9144"/>
                </a:lnTo>
                <a:lnTo>
                  <a:pt x="8403336" y="9144"/>
                </a:lnTo>
                <a:close/>
              </a:path>
              <a:path w="8406765" h="1684020">
                <a:moveTo>
                  <a:pt x="8403336" y="1676400"/>
                </a:moveTo>
                <a:lnTo>
                  <a:pt x="8403336" y="9144"/>
                </a:lnTo>
                <a:lnTo>
                  <a:pt x="8398764" y="9144"/>
                </a:lnTo>
                <a:lnTo>
                  <a:pt x="8398764" y="1676400"/>
                </a:lnTo>
                <a:lnTo>
                  <a:pt x="8403336" y="1676400"/>
                </a:lnTo>
                <a:close/>
              </a:path>
              <a:path w="8406765" h="1684020">
                <a:moveTo>
                  <a:pt x="8403336" y="1684020"/>
                </a:moveTo>
                <a:lnTo>
                  <a:pt x="8403336" y="1676400"/>
                </a:lnTo>
                <a:lnTo>
                  <a:pt x="8398764" y="1680972"/>
                </a:lnTo>
                <a:lnTo>
                  <a:pt x="8398764" y="1684020"/>
                </a:lnTo>
                <a:lnTo>
                  <a:pt x="8403336" y="168402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28572" y="4936236"/>
            <a:ext cx="8406765" cy="1684020"/>
          </a:xfrm>
          <a:custGeom>
            <a:avLst/>
            <a:gdLst/>
            <a:ahLst/>
            <a:cxnLst/>
            <a:rect l="l" t="t" r="r" b="b"/>
            <a:pathLst>
              <a:path w="8406765" h="1684020">
                <a:moveTo>
                  <a:pt x="8406384" y="1682496"/>
                </a:moveTo>
                <a:lnTo>
                  <a:pt x="8406384" y="1524"/>
                </a:lnTo>
                <a:lnTo>
                  <a:pt x="8404860" y="0"/>
                </a:lnTo>
                <a:lnTo>
                  <a:pt x="1524" y="0"/>
                </a:lnTo>
                <a:lnTo>
                  <a:pt x="0" y="1524"/>
                </a:lnTo>
                <a:lnTo>
                  <a:pt x="0" y="1682496"/>
                </a:lnTo>
                <a:lnTo>
                  <a:pt x="1524" y="1684020"/>
                </a:lnTo>
                <a:lnTo>
                  <a:pt x="3048" y="1684020"/>
                </a:lnTo>
                <a:lnTo>
                  <a:pt x="3048" y="7620"/>
                </a:lnTo>
                <a:lnTo>
                  <a:pt x="7620" y="4572"/>
                </a:lnTo>
                <a:lnTo>
                  <a:pt x="7620" y="7620"/>
                </a:lnTo>
                <a:lnTo>
                  <a:pt x="8398764" y="7620"/>
                </a:lnTo>
                <a:lnTo>
                  <a:pt x="8398764" y="4572"/>
                </a:lnTo>
                <a:lnTo>
                  <a:pt x="8403336" y="7620"/>
                </a:lnTo>
                <a:lnTo>
                  <a:pt x="8403336" y="1684020"/>
                </a:lnTo>
                <a:lnTo>
                  <a:pt x="8404860" y="1684020"/>
                </a:lnTo>
                <a:lnTo>
                  <a:pt x="8406384" y="1682496"/>
                </a:lnTo>
                <a:close/>
              </a:path>
              <a:path w="8406765" h="1684020">
                <a:moveTo>
                  <a:pt x="7620" y="7620"/>
                </a:moveTo>
                <a:lnTo>
                  <a:pt x="7620" y="4572"/>
                </a:lnTo>
                <a:lnTo>
                  <a:pt x="3048" y="7620"/>
                </a:lnTo>
                <a:lnTo>
                  <a:pt x="7620" y="7620"/>
                </a:lnTo>
                <a:close/>
              </a:path>
              <a:path w="8406765" h="1684020">
                <a:moveTo>
                  <a:pt x="7620" y="1676400"/>
                </a:moveTo>
                <a:lnTo>
                  <a:pt x="7620" y="7620"/>
                </a:lnTo>
                <a:lnTo>
                  <a:pt x="3048" y="7620"/>
                </a:lnTo>
                <a:lnTo>
                  <a:pt x="3048" y="1676400"/>
                </a:lnTo>
                <a:lnTo>
                  <a:pt x="7620" y="1676400"/>
                </a:lnTo>
                <a:close/>
              </a:path>
              <a:path w="8406765" h="1684020">
                <a:moveTo>
                  <a:pt x="8403336" y="1676400"/>
                </a:moveTo>
                <a:lnTo>
                  <a:pt x="3048" y="1676400"/>
                </a:lnTo>
                <a:lnTo>
                  <a:pt x="7620" y="1679448"/>
                </a:lnTo>
                <a:lnTo>
                  <a:pt x="7620" y="1684020"/>
                </a:lnTo>
                <a:lnTo>
                  <a:pt x="8398764" y="1684020"/>
                </a:lnTo>
                <a:lnTo>
                  <a:pt x="8398764" y="1679448"/>
                </a:lnTo>
                <a:lnTo>
                  <a:pt x="8403336" y="1676400"/>
                </a:lnTo>
                <a:close/>
              </a:path>
              <a:path w="8406765" h="1684020">
                <a:moveTo>
                  <a:pt x="7620" y="1684020"/>
                </a:moveTo>
                <a:lnTo>
                  <a:pt x="7620" y="1679448"/>
                </a:lnTo>
                <a:lnTo>
                  <a:pt x="3048" y="1676400"/>
                </a:lnTo>
                <a:lnTo>
                  <a:pt x="3048" y="1684020"/>
                </a:lnTo>
                <a:lnTo>
                  <a:pt x="7620" y="1684020"/>
                </a:lnTo>
                <a:close/>
              </a:path>
              <a:path w="8406765" h="1684020">
                <a:moveTo>
                  <a:pt x="8403336" y="7620"/>
                </a:moveTo>
                <a:lnTo>
                  <a:pt x="8398764" y="4572"/>
                </a:lnTo>
                <a:lnTo>
                  <a:pt x="8398764" y="7620"/>
                </a:lnTo>
                <a:lnTo>
                  <a:pt x="8403336" y="7620"/>
                </a:lnTo>
                <a:close/>
              </a:path>
              <a:path w="8406765" h="1684020">
                <a:moveTo>
                  <a:pt x="8403336" y="1676400"/>
                </a:moveTo>
                <a:lnTo>
                  <a:pt x="8403336" y="7620"/>
                </a:lnTo>
                <a:lnTo>
                  <a:pt x="8398764" y="7620"/>
                </a:lnTo>
                <a:lnTo>
                  <a:pt x="8398764" y="1676400"/>
                </a:lnTo>
                <a:lnTo>
                  <a:pt x="8403336" y="1676400"/>
                </a:lnTo>
                <a:close/>
              </a:path>
              <a:path w="8406765" h="1684020">
                <a:moveTo>
                  <a:pt x="8403336" y="1684020"/>
                </a:moveTo>
                <a:lnTo>
                  <a:pt x="8403336" y="1676400"/>
                </a:lnTo>
                <a:lnTo>
                  <a:pt x="8398764" y="1679448"/>
                </a:lnTo>
                <a:lnTo>
                  <a:pt x="8398764" y="1684020"/>
                </a:lnTo>
                <a:lnTo>
                  <a:pt x="8403336" y="168402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93595" y="1134871"/>
            <a:ext cx="8275320" cy="54279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6985" algn="just">
              <a:lnSpc>
                <a:spcPct val="102400"/>
              </a:lnSpc>
              <a:spcBef>
                <a:spcPts val="95"/>
              </a:spcBef>
            </a:pPr>
            <a:r>
              <a:rPr sz="1450" spc="10" dirty="0">
                <a:latin typeface="Calibri"/>
                <a:cs typeface="Calibri"/>
              </a:rPr>
              <a:t>Carlos Kaiser Mansilla, </a:t>
            </a:r>
            <a:r>
              <a:rPr sz="1450" spc="15" dirty="0">
                <a:latin typeface="Calibri"/>
                <a:cs typeface="Calibri"/>
              </a:rPr>
              <a:t>es una </a:t>
            </a:r>
            <a:r>
              <a:rPr sz="1450" spc="10" dirty="0">
                <a:latin typeface="Calibri"/>
                <a:cs typeface="Calibri"/>
              </a:rPr>
              <a:t>persona con discapacidad. Magíster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innovación curricular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evaluativa </a:t>
            </a:r>
            <a:r>
              <a:rPr sz="1450" spc="15" dirty="0">
                <a:latin typeface="Calibri"/>
                <a:cs typeface="Calibri"/>
              </a:rPr>
              <a:t>de 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Universidad del </a:t>
            </a:r>
            <a:r>
              <a:rPr sz="1450" spc="5" dirty="0">
                <a:latin typeface="Calibri"/>
                <a:cs typeface="Calibri"/>
              </a:rPr>
              <a:t>Desarrollo, </a:t>
            </a:r>
            <a:r>
              <a:rPr sz="1450" spc="10" dirty="0">
                <a:latin typeface="Calibri"/>
                <a:cs typeface="Calibri"/>
              </a:rPr>
              <a:t>Chile. </a:t>
            </a:r>
            <a:r>
              <a:rPr sz="1450" spc="15" dirty="0">
                <a:latin typeface="Calibri"/>
                <a:cs typeface="Calibri"/>
              </a:rPr>
              <a:t>Es </a:t>
            </a:r>
            <a:r>
              <a:rPr sz="1450" spc="5" dirty="0">
                <a:latin typeface="Calibri"/>
                <a:cs typeface="Calibri"/>
              </a:rPr>
              <a:t>Director </a:t>
            </a:r>
            <a:r>
              <a:rPr sz="1450" spc="10" dirty="0">
                <a:latin typeface="Calibri"/>
                <a:cs typeface="Calibri"/>
              </a:rPr>
              <a:t>Ejecutivo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20" dirty="0">
                <a:latin typeface="Calibri"/>
                <a:cs typeface="Calibri"/>
              </a:rPr>
              <a:t>ONG </a:t>
            </a:r>
            <a:r>
              <a:rPr sz="1450" spc="5" dirty="0">
                <a:latin typeface="Calibri"/>
                <a:cs typeface="Calibri"/>
              </a:rPr>
              <a:t>Inclusiva, Representante </a:t>
            </a:r>
            <a:r>
              <a:rPr sz="1450" spc="15" dirty="0">
                <a:latin typeface="Calibri"/>
                <a:cs typeface="Calibri"/>
              </a:rPr>
              <a:t>de GNDR- </a:t>
            </a:r>
            <a:r>
              <a:rPr sz="1450" spc="5" dirty="0">
                <a:latin typeface="Calibri"/>
                <a:cs typeface="Calibri"/>
              </a:rPr>
              <a:t>LAC,  </a:t>
            </a:r>
            <a:r>
              <a:rPr sz="1450" spc="10" dirty="0">
                <a:latin typeface="Calibri"/>
                <a:cs typeface="Calibri"/>
              </a:rPr>
              <a:t>miembro </a:t>
            </a:r>
            <a:r>
              <a:rPr sz="1450" spc="15" dirty="0">
                <a:latin typeface="Calibri"/>
                <a:cs typeface="Calibri"/>
              </a:rPr>
              <a:t>del </a:t>
            </a:r>
            <a:r>
              <a:rPr sz="1450" spc="5" dirty="0">
                <a:latin typeface="Calibri"/>
                <a:cs typeface="Calibri"/>
              </a:rPr>
              <a:t>Directorio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Santiago </a:t>
            </a:r>
            <a:r>
              <a:rPr sz="1450" spc="15" dirty="0">
                <a:latin typeface="Calibri"/>
                <a:cs typeface="Calibri"/>
              </a:rPr>
              <a:t>+ </a:t>
            </a:r>
            <a:r>
              <a:rPr sz="1450" dirty="0">
                <a:latin typeface="Calibri"/>
                <a:cs typeface="Calibri"/>
              </a:rPr>
              <a:t>B, </a:t>
            </a:r>
            <a:r>
              <a:rPr sz="1450" spc="10" dirty="0">
                <a:latin typeface="Calibri"/>
                <a:cs typeface="Calibri"/>
              </a:rPr>
              <a:t>del </a:t>
            </a:r>
            <a:r>
              <a:rPr sz="1450" spc="15" dirty="0">
                <a:latin typeface="Calibri"/>
                <a:cs typeface="Calibri"/>
              </a:rPr>
              <a:t>equipo </a:t>
            </a:r>
            <a:r>
              <a:rPr sz="1450" spc="10" dirty="0">
                <a:latin typeface="Calibri"/>
                <a:cs typeface="Calibri"/>
              </a:rPr>
              <a:t>consultor </a:t>
            </a:r>
            <a:r>
              <a:rPr sz="1450" spc="5" dirty="0">
                <a:latin typeface="Calibri"/>
                <a:cs typeface="Calibri"/>
              </a:rPr>
              <a:t>técnico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Movidos por Chile, miembro </a:t>
            </a:r>
            <a:r>
              <a:rPr sz="1450" spc="15" dirty="0">
                <a:latin typeface="Calibri"/>
                <a:cs typeface="Calibri"/>
              </a:rPr>
              <a:t>de  GNDR. Ha </a:t>
            </a:r>
            <a:r>
              <a:rPr sz="1450" spc="10" dirty="0">
                <a:latin typeface="Calibri"/>
                <a:cs typeface="Calibri"/>
              </a:rPr>
              <a:t>colaborado y/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spc="10" dirty="0">
                <a:latin typeface="Calibri"/>
                <a:cs typeface="Calibri"/>
              </a:rPr>
              <a:t>participado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iniciativas</a:t>
            </a:r>
            <a:r>
              <a:rPr sz="1450" spc="33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proyectos sobre gestión </a:t>
            </a:r>
            <a:r>
              <a:rPr sz="1450" spc="10" dirty="0">
                <a:latin typeface="Calibri"/>
                <a:cs typeface="Calibri"/>
              </a:rPr>
              <a:t>inclusiva del riesgo </a:t>
            </a:r>
            <a:r>
              <a:rPr sz="1450" spc="15" dirty="0">
                <a:latin typeface="Calibri"/>
                <a:cs typeface="Calibri"/>
              </a:rPr>
              <a:t>de  </a:t>
            </a:r>
            <a:r>
              <a:rPr sz="1450" spc="5" dirty="0">
                <a:latin typeface="Calibri"/>
                <a:cs typeface="Calibri"/>
              </a:rPr>
              <a:t>desastres con </a:t>
            </a:r>
            <a:r>
              <a:rPr sz="1450" spc="15" dirty="0">
                <a:latin typeface="Calibri"/>
                <a:cs typeface="Calibri"/>
              </a:rPr>
              <a:t>UNISDR, OPS OMS, </a:t>
            </a:r>
            <a:r>
              <a:rPr sz="1450" spc="-10" dirty="0">
                <a:latin typeface="Calibri"/>
                <a:cs typeface="Calibri"/>
              </a:rPr>
              <a:t>UNICEF, </a:t>
            </a:r>
            <a:r>
              <a:rPr sz="1450" spc="10" dirty="0">
                <a:latin typeface="Calibri"/>
                <a:cs typeface="Calibri"/>
              </a:rPr>
              <a:t>Banco Mundial, </a:t>
            </a:r>
            <a:r>
              <a:rPr sz="1450" spc="15" dirty="0">
                <a:latin typeface="Calibri"/>
                <a:cs typeface="Calibri"/>
              </a:rPr>
              <a:t>ONEMI, </a:t>
            </a:r>
            <a:r>
              <a:rPr sz="1450" spc="5" dirty="0">
                <a:latin typeface="Calibri"/>
                <a:cs typeface="Calibri"/>
              </a:rPr>
              <a:t>Ministerio </a:t>
            </a:r>
            <a:r>
              <a:rPr sz="1450" spc="10" dirty="0">
                <a:latin typeface="Calibri"/>
                <a:cs typeface="Calibri"/>
              </a:rPr>
              <a:t>del </a:t>
            </a:r>
            <a:r>
              <a:rPr sz="1450" spc="5" dirty="0">
                <a:latin typeface="Calibri"/>
                <a:cs typeface="Calibri"/>
              </a:rPr>
              <a:t>Interior</a:t>
            </a:r>
            <a:r>
              <a:rPr sz="1450" spc="33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Chile,  </a:t>
            </a:r>
            <a:r>
              <a:rPr sz="1450" spc="5" dirty="0">
                <a:latin typeface="Calibri"/>
                <a:cs typeface="Calibri"/>
              </a:rPr>
              <a:t>Ministerio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Economía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Chile, </a:t>
            </a:r>
            <a:r>
              <a:rPr sz="1450" spc="15" dirty="0">
                <a:latin typeface="Calibri"/>
                <a:cs typeface="Calibri"/>
              </a:rPr>
              <a:t>Gobierno de </a:t>
            </a:r>
            <a:r>
              <a:rPr sz="1450" spc="10" dirty="0">
                <a:latin typeface="Calibri"/>
                <a:cs typeface="Calibri"/>
              </a:rPr>
              <a:t>Bangladesh, presidencia Letona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5" dirty="0">
                <a:latin typeface="Calibri"/>
                <a:cs typeface="Calibri"/>
              </a:rPr>
              <a:t>Unión </a:t>
            </a:r>
            <a:r>
              <a:rPr sz="1450" spc="10" dirty="0">
                <a:latin typeface="Calibri"/>
                <a:cs typeface="Calibri"/>
              </a:rPr>
              <a:t>Europea, HI,  Fundación </a:t>
            </a:r>
            <a:r>
              <a:rPr sz="1450" spc="15" dirty="0">
                <a:latin typeface="Calibri"/>
                <a:cs typeface="Calibri"/>
              </a:rPr>
              <a:t>Munich </a:t>
            </a:r>
            <a:r>
              <a:rPr sz="1450" spc="5" dirty="0">
                <a:latin typeface="Calibri"/>
                <a:cs typeface="Calibri"/>
              </a:rPr>
              <a:t>Re, </a:t>
            </a:r>
            <a:r>
              <a:rPr sz="1450" spc="15" dirty="0">
                <a:latin typeface="Calibri"/>
                <a:cs typeface="Calibri"/>
              </a:rPr>
              <a:t>GRDF </a:t>
            </a:r>
            <a:r>
              <a:rPr sz="1450" spc="5" dirty="0">
                <a:latin typeface="Calibri"/>
                <a:cs typeface="Calibri"/>
              </a:rPr>
              <a:t>Davos. </a:t>
            </a:r>
            <a:r>
              <a:rPr sz="1450" spc="15" dirty="0">
                <a:latin typeface="Calibri"/>
                <a:cs typeface="Calibri"/>
              </a:rPr>
              <a:t>Ha </a:t>
            </a:r>
            <a:r>
              <a:rPr sz="1450" spc="10" dirty="0">
                <a:latin typeface="Calibri"/>
                <a:cs typeface="Calibri"/>
              </a:rPr>
              <a:t>escrito </a:t>
            </a:r>
            <a:r>
              <a:rPr sz="1450" spc="5" dirty="0">
                <a:latin typeface="Calibri"/>
                <a:cs typeface="Calibri"/>
              </a:rPr>
              <a:t>diversos </a:t>
            </a:r>
            <a:r>
              <a:rPr sz="1450" dirty="0">
                <a:latin typeface="Calibri"/>
                <a:cs typeface="Calibri"/>
              </a:rPr>
              <a:t>libros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artículos </a:t>
            </a:r>
            <a:r>
              <a:rPr sz="1450" spc="5" dirty="0">
                <a:latin typeface="Calibri"/>
                <a:cs typeface="Calibri"/>
              </a:rPr>
              <a:t>sobre gestión inclusiva </a:t>
            </a:r>
            <a:r>
              <a:rPr sz="1450" spc="10" dirty="0">
                <a:latin typeface="Calibri"/>
                <a:cs typeface="Calibri"/>
              </a:rPr>
              <a:t>del riesgo 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desastres. Imparte clases </a:t>
            </a:r>
            <a:r>
              <a:rPr sz="1450" spc="5" dirty="0">
                <a:latin typeface="Calibri"/>
                <a:cs typeface="Calibri"/>
              </a:rPr>
              <a:t>sobre gestión inclusiva </a:t>
            </a:r>
            <a:r>
              <a:rPr sz="1450" spc="10" dirty="0">
                <a:latin typeface="Calibri"/>
                <a:cs typeface="Calibri"/>
              </a:rPr>
              <a:t>del riesgo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desastres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Universidad</a:t>
            </a:r>
            <a:r>
              <a:rPr sz="1450" spc="-10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SEK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4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2400"/>
              </a:lnSpc>
            </a:pPr>
            <a:r>
              <a:rPr sz="1450" spc="5" dirty="0">
                <a:latin typeface="Calibri"/>
                <a:cs typeface="Calibri"/>
              </a:rPr>
              <a:t>Loreto Brossard Flores, </a:t>
            </a:r>
            <a:r>
              <a:rPr sz="1450" spc="15" dirty="0">
                <a:latin typeface="Calibri"/>
                <a:cs typeface="Calibri"/>
              </a:rPr>
              <a:t>es Sub </a:t>
            </a:r>
            <a:r>
              <a:rPr sz="1450" spc="5" dirty="0">
                <a:latin typeface="Calibri"/>
                <a:cs typeface="Calibri"/>
              </a:rPr>
              <a:t>Directora </a:t>
            </a:r>
            <a:r>
              <a:rPr sz="1450" spc="10" dirty="0">
                <a:latin typeface="Calibri"/>
                <a:cs typeface="Calibri"/>
              </a:rPr>
              <a:t>Ejecutiva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20" dirty="0">
                <a:latin typeface="Calibri"/>
                <a:cs typeface="Calibri"/>
              </a:rPr>
              <a:t>ONG </a:t>
            </a:r>
            <a:r>
              <a:rPr sz="1450" spc="5" dirty="0">
                <a:latin typeface="Calibri"/>
                <a:cs typeface="Calibri"/>
              </a:rPr>
              <a:t>Inclusiva. </a:t>
            </a:r>
            <a:r>
              <a:rPr sz="1450" spc="15" dirty="0">
                <a:latin typeface="Calibri"/>
                <a:cs typeface="Calibri"/>
              </a:rPr>
              <a:t>Es </a:t>
            </a:r>
            <a:r>
              <a:rPr sz="1450" spc="5" dirty="0">
                <a:latin typeface="Calibri"/>
                <a:cs typeface="Calibri"/>
              </a:rPr>
              <a:t>experta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planificación </a:t>
            </a:r>
            <a:r>
              <a:rPr sz="1450" spc="5" dirty="0">
                <a:latin typeface="Calibri"/>
                <a:cs typeface="Calibri"/>
              </a:rPr>
              <a:t>territorial </a:t>
            </a:r>
            <a:r>
              <a:rPr sz="1450" spc="33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aplicada 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spc="5" dirty="0">
                <a:latin typeface="Calibri"/>
                <a:cs typeface="Calibri"/>
              </a:rPr>
              <a:t>gestión inclusiva </a:t>
            </a:r>
            <a:r>
              <a:rPr sz="1450" spc="10" dirty="0">
                <a:latin typeface="Calibri"/>
                <a:cs typeface="Calibri"/>
              </a:rPr>
              <a:t>del </a:t>
            </a:r>
            <a:r>
              <a:rPr sz="1450" spc="5" dirty="0">
                <a:latin typeface="Calibri"/>
                <a:cs typeface="Calibri"/>
              </a:rPr>
              <a:t>riesgo. </a:t>
            </a:r>
            <a:r>
              <a:rPr sz="1450" spc="15" dirty="0">
                <a:latin typeface="Calibri"/>
                <a:cs typeface="Calibri"/>
              </a:rPr>
              <a:t>Desde su </a:t>
            </a:r>
            <a:r>
              <a:rPr sz="1450" spc="5" dirty="0">
                <a:latin typeface="Calibri"/>
                <a:cs typeface="Calibri"/>
              </a:rPr>
              <a:t>cargo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20" dirty="0">
                <a:latin typeface="Calibri"/>
                <a:cs typeface="Calibri"/>
              </a:rPr>
              <a:t>ONG </a:t>
            </a:r>
            <a:r>
              <a:rPr sz="1450" spc="5" dirty="0">
                <a:latin typeface="Calibri"/>
                <a:cs typeface="Calibri"/>
              </a:rPr>
              <a:t>Inclusiva </a:t>
            </a:r>
            <a:r>
              <a:rPr sz="1450" spc="15" dirty="0">
                <a:latin typeface="Calibri"/>
                <a:cs typeface="Calibri"/>
              </a:rPr>
              <a:t>ha </a:t>
            </a:r>
            <a:r>
              <a:rPr sz="1450" spc="10" dirty="0">
                <a:latin typeface="Calibri"/>
                <a:cs typeface="Calibri"/>
              </a:rPr>
              <a:t>colaborado y/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spc="10" dirty="0">
                <a:latin typeface="Calibri"/>
                <a:cs typeface="Calibri"/>
              </a:rPr>
              <a:t>participado </a:t>
            </a:r>
            <a:r>
              <a:rPr sz="1450" spc="15" dirty="0">
                <a:latin typeface="Calibri"/>
                <a:cs typeface="Calibri"/>
              </a:rPr>
              <a:t>de  </a:t>
            </a:r>
            <a:r>
              <a:rPr sz="1450" spc="5" dirty="0">
                <a:latin typeface="Calibri"/>
                <a:cs typeface="Calibri"/>
              </a:rPr>
              <a:t>iniciativas</a:t>
            </a:r>
            <a:r>
              <a:rPr sz="1450" spc="33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proyectos sobre gestión inclusiva </a:t>
            </a:r>
            <a:r>
              <a:rPr sz="1450" spc="10" dirty="0">
                <a:latin typeface="Calibri"/>
                <a:cs typeface="Calibri"/>
              </a:rPr>
              <a:t>del riesgo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desastres </a:t>
            </a:r>
            <a:r>
              <a:rPr sz="1450" spc="5" dirty="0">
                <a:latin typeface="Calibri"/>
                <a:cs typeface="Calibri"/>
              </a:rPr>
              <a:t>con </a:t>
            </a:r>
            <a:r>
              <a:rPr sz="1450" spc="15" dirty="0">
                <a:latin typeface="Calibri"/>
                <a:cs typeface="Calibri"/>
              </a:rPr>
              <a:t>UNISDR, OPS OMS, </a:t>
            </a:r>
            <a:r>
              <a:rPr sz="1450" spc="-10" dirty="0">
                <a:latin typeface="Calibri"/>
                <a:cs typeface="Calibri"/>
              </a:rPr>
              <a:t>UNICEF,  </a:t>
            </a:r>
            <a:r>
              <a:rPr sz="1450" spc="10" dirty="0">
                <a:latin typeface="Calibri"/>
                <a:cs typeface="Calibri"/>
              </a:rPr>
              <a:t>Banco Mundial, </a:t>
            </a:r>
            <a:r>
              <a:rPr sz="1450" spc="20" dirty="0">
                <a:latin typeface="Calibri"/>
                <a:cs typeface="Calibri"/>
              </a:rPr>
              <a:t>ONEMI, </a:t>
            </a:r>
            <a:r>
              <a:rPr sz="1450" spc="5" dirty="0">
                <a:latin typeface="Calibri"/>
                <a:cs typeface="Calibri"/>
              </a:rPr>
              <a:t>Ministerio </a:t>
            </a:r>
            <a:r>
              <a:rPr sz="1450" spc="10" dirty="0">
                <a:latin typeface="Calibri"/>
                <a:cs typeface="Calibri"/>
              </a:rPr>
              <a:t>del </a:t>
            </a:r>
            <a:r>
              <a:rPr sz="1450" spc="5" dirty="0">
                <a:latin typeface="Calibri"/>
                <a:cs typeface="Calibri"/>
              </a:rPr>
              <a:t>Interior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Chile, Ministerio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Economía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Chile, </a:t>
            </a:r>
            <a:r>
              <a:rPr sz="1450" spc="15" dirty="0">
                <a:latin typeface="Calibri"/>
                <a:cs typeface="Calibri"/>
              </a:rPr>
              <a:t>Gobierno de  </a:t>
            </a:r>
            <a:r>
              <a:rPr sz="1450" spc="10" dirty="0">
                <a:latin typeface="Calibri"/>
                <a:cs typeface="Calibri"/>
              </a:rPr>
              <a:t>Bangladesh, presidencia Letona </a:t>
            </a:r>
            <a:r>
              <a:rPr sz="1450" spc="15" dirty="0">
                <a:latin typeface="Calibri"/>
                <a:cs typeface="Calibri"/>
              </a:rPr>
              <a:t>de la </a:t>
            </a:r>
            <a:r>
              <a:rPr sz="1450" spc="10" dirty="0">
                <a:latin typeface="Calibri"/>
                <a:cs typeface="Calibri"/>
              </a:rPr>
              <a:t>Unión Europea, HI, </a:t>
            </a:r>
            <a:r>
              <a:rPr sz="1450" spc="15" dirty="0">
                <a:latin typeface="Calibri"/>
                <a:cs typeface="Calibri"/>
              </a:rPr>
              <a:t>Fundación Munich </a:t>
            </a:r>
            <a:r>
              <a:rPr sz="1450" spc="5" dirty="0">
                <a:latin typeface="Calibri"/>
                <a:cs typeface="Calibri"/>
              </a:rPr>
              <a:t>Re, </a:t>
            </a:r>
            <a:r>
              <a:rPr sz="1450" spc="20" dirty="0">
                <a:latin typeface="Calibri"/>
                <a:cs typeface="Calibri"/>
              </a:rPr>
              <a:t>GRDF </a:t>
            </a:r>
            <a:r>
              <a:rPr sz="1450" spc="5" dirty="0">
                <a:latin typeface="Calibri"/>
                <a:cs typeface="Calibri"/>
              </a:rPr>
              <a:t>Davos. </a:t>
            </a:r>
            <a:r>
              <a:rPr sz="1450" spc="15" dirty="0">
                <a:latin typeface="Calibri"/>
                <a:cs typeface="Calibri"/>
              </a:rPr>
              <a:t>Ha </a:t>
            </a:r>
            <a:r>
              <a:rPr sz="1450" spc="10" dirty="0">
                <a:latin typeface="Calibri"/>
                <a:cs typeface="Calibri"/>
              </a:rPr>
              <a:t>escrito  </a:t>
            </a:r>
            <a:r>
              <a:rPr sz="1450" spc="5" dirty="0">
                <a:latin typeface="Calibri"/>
                <a:cs typeface="Calibri"/>
              </a:rPr>
              <a:t>diversos </a:t>
            </a:r>
            <a:r>
              <a:rPr sz="1450" dirty="0">
                <a:latin typeface="Calibri"/>
                <a:cs typeface="Calibri"/>
              </a:rPr>
              <a:t>libros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artículos </a:t>
            </a:r>
            <a:r>
              <a:rPr sz="1450" spc="5" dirty="0">
                <a:latin typeface="Calibri"/>
                <a:cs typeface="Calibri"/>
              </a:rPr>
              <a:t>sobre gestión </a:t>
            </a:r>
            <a:r>
              <a:rPr sz="1450" spc="10" dirty="0">
                <a:latin typeface="Calibri"/>
                <a:cs typeface="Calibri"/>
              </a:rPr>
              <a:t>inclusiva </a:t>
            </a:r>
            <a:r>
              <a:rPr sz="1450" spc="15" dirty="0">
                <a:latin typeface="Calibri"/>
                <a:cs typeface="Calibri"/>
              </a:rPr>
              <a:t>del </a:t>
            </a:r>
            <a:r>
              <a:rPr sz="1450" spc="10" dirty="0">
                <a:latin typeface="Calibri"/>
                <a:cs typeface="Calibri"/>
              </a:rPr>
              <a:t>riesgo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desastres. </a:t>
            </a:r>
            <a:r>
              <a:rPr sz="1450" spc="15" dirty="0">
                <a:latin typeface="Calibri"/>
                <a:cs typeface="Calibri"/>
              </a:rPr>
              <a:t>Se </a:t>
            </a:r>
            <a:r>
              <a:rPr sz="1450" spc="10" dirty="0">
                <a:latin typeface="Calibri"/>
                <a:cs typeface="Calibri"/>
              </a:rPr>
              <a:t>especializa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género </a:t>
            </a:r>
            <a:r>
              <a:rPr sz="1450" spc="15" dirty="0">
                <a:latin typeface="Calibri"/>
                <a:cs typeface="Calibri"/>
              </a:rPr>
              <a:t>y en  </a:t>
            </a:r>
            <a:r>
              <a:rPr sz="1450" dirty="0">
                <a:latin typeface="Calibri"/>
                <a:cs typeface="Calibri"/>
              </a:rPr>
              <a:t>facilitadores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autonomía </a:t>
            </a:r>
            <a:r>
              <a:rPr sz="1450" dirty="0">
                <a:latin typeface="Calibri"/>
                <a:cs typeface="Calibri"/>
              </a:rPr>
              <a:t>para </a:t>
            </a:r>
            <a:r>
              <a:rPr sz="1450" spc="10" dirty="0">
                <a:latin typeface="Calibri"/>
                <a:cs typeface="Calibri"/>
              </a:rPr>
              <a:t>personas </a:t>
            </a:r>
            <a:r>
              <a:rPr sz="1450" spc="5" dirty="0">
                <a:latin typeface="Calibri"/>
                <a:cs typeface="Calibri"/>
              </a:rPr>
              <a:t>con</a:t>
            </a:r>
            <a:r>
              <a:rPr sz="1450" spc="7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discapacidad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1400">
              <a:latin typeface="Times New Roman"/>
              <a:cs typeface="Times New Roman"/>
            </a:endParaRPr>
          </a:p>
          <a:p>
            <a:pPr marL="12700" marR="6985" algn="just">
              <a:lnSpc>
                <a:spcPct val="102400"/>
              </a:lnSpc>
            </a:pPr>
            <a:r>
              <a:rPr sz="1450" spc="5" dirty="0">
                <a:latin typeface="Calibri"/>
                <a:cs typeface="Calibri"/>
              </a:rPr>
              <a:t>Jorge </a:t>
            </a:r>
            <a:r>
              <a:rPr sz="1450" spc="10" dirty="0">
                <a:latin typeface="Calibri"/>
                <a:cs typeface="Calibri"/>
              </a:rPr>
              <a:t>Gallardo </a:t>
            </a:r>
            <a:r>
              <a:rPr sz="1450" spc="15" dirty="0">
                <a:latin typeface="Calibri"/>
                <a:cs typeface="Calibri"/>
              </a:rPr>
              <a:t>es </a:t>
            </a:r>
            <a:r>
              <a:rPr sz="1450" spc="10" dirty="0">
                <a:latin typeface="Calibri"/>
                <a:cs typeface="Calibri"/>
              </a:rPr>
              <a:t>Coordinador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Investigación </a:t>
            </a:r>
            <a:r>
              <a:rPr sz="1450" spc="20" dirty="0">
                <a:latin typeface="Calibri"/>
                <a:cs typeface="Calibri"/>
              </a:rPr>
              <a:t>ONG </a:t>
            </a:r>
            <a:r>
              <a:rPr sz="1450" spc="10" dirty="0">
                <a:latin typeface="Calibri"/>
                <a:cs typeface="Calibri"/>
              </a:rPr>
              <a:t>InclusivaSus </a:t>
            </a:r>
            <a:r>
              <a:rPr sz="1450" spc="15" dirty="0">
                <a:latin typeface="Calibri"/>
                <a:cs typeface="Calibri"/>
              </a:rPr>
              <a:t>temas de </a:t>
            </a:r>
            <a:r>
              <a:rPr sz="1450" spc="5" dirty="0">
                <a:latin typeface="Calibri"/>
                <a:cs typeface="Calibri"/>
              </a:rPr>
              <a:t>interés </a:t>
            </a:r>
            <a:r>
              <a:rPr sz="1450" spc="15" dirty="0">
                <a:latin typeface="Calibri"/>
                <a:cs typeface="Calibri"/>
              </a:rPr>
              <a:t>son </a:t>
            </a:r>
            <a:r>
              <a:rPr sz="1450" spc="5" dirty="0">
                <a:latin typeface="Calibri"/>
                <a:cs typeface="Calibri"/>
              </a:rPr>
              <a:t>la configuración </a:t>
            </a:r>
            <a:r>
              <a:rPr sz="1450" spc="15" dirty="0">
                <a:latin typeface="Calibri"/>
                <a:cs typeface="Calibri"/>
              </a:rPr>
              <a:t>de  </a:t>
            </a:r>
            <a:r>
              <a:rPr sz="1450" spc="5" dirty="0">
                <a:latin typeface="Calibri"/>
                <a:cs typeface="Calibri"/>
              </a:rPr>
              <a:t>las </a:t>
            </a:r>
            <a:r>
              <a:rPr sz="1450" dirty="0">
                <a:latin typeface="Calibri"/>
                <a:cs typeface="Calibri"/>
              </a:rPr>
              <a:t>Políticas </a:t>
            </a:r>
            <a:r>
              <a:rPr sz="1450" spc="10" dirty="0">
                <a:latin typeface="Calibri"/>
                <a:cs typeface="Calibri"/>
              </a:rPr>
              <a:t>Públicas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Discapacidad, </a:t>
            </a:r>
            <a:r>
              <a:rPr sz="1450" spc="15" dirty="0">
                <a:latin typeface="Calibri"/>
                <a:cs typeface="Calibri"/>
              </a:rPr>
              <a:t>desde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perspectiva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los Estudios Sociales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Ciencia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la  </a:t>
            </a:r>
            <a:r>
              <a:rPr sz="1450" dirty="0">
                <a:latin typeface="Calibri"/>
                <a:cs typeface="Calibri"/>
              </a:rPr>
              <a:t>Tecnología. </a:t>
            </a:r>
            <a:r>
              <a:rPr sz="1450" spc="15" dirty="0">
                <a:latin typeface="Calibri"/>
                <a:cs typeface="Calibri"/>
              </a:rPr>
              <a:t>Ha </a:t>
            </a:r>
            <a:r>
              <a:rPr sz="1450" spc="10" dirty="0">
                <a:latin typeface="Calibri"/>
                <a:cs typeface="Calibri"/>
              </a:rPr>
              <a:t>tenido experiencia </a:t>
            </a:r>
            <a:r>
              <a:rPr sz="1450" spc="20" dirty="0">
                <a:latin typeface="Calibri"/>
                <a:cs typeface="Calibri"/>
              </a:rPr>
              <a:t>como </a:t>
            </a:r>
            <a:r>
              <a:rPr sz="1450" spc="5" dirty="0">
                <a:latin typeface="Calibri"/>
                <a:cs typeface="Calibri"/>
              </a:rPr>
              <a:t>Investigador </a:t>
            </a:r>
            <a:r>
              <a:rPr sz="1450" spc="15" dirty="0">
                <a:latin typeface="Calibri"/>
                <a:cs typeface="Calibri"/>
              </a:rPr>
              <a:t>y Docente </a:t>
            </a:r>
            <a:r>
              <a:rPr sz="1450" spc="5" dirty="0">
                <a:latin typeface="Calibri"/>
                <a:cs typeface="Calibri"/>
              </a:rPr>
              <a:t>tanto </a:t>
            </a:r>
            <a:r>
              <a:rPr sz="1450" spc="15" dirty="0">
                <a:latin typeface="Calibri"/>
                <a:cs typeface="Calibri"/>
              </a:rPr>
              <a:t>en la </a:t>
            </a:r>
            <a:r>
              <a:rPr sz="1450" spc="10" dirty="0">
                <a:latin typeface="Calibri"/>
                <a:cs typeface="Calibri"/>
              </a:rPr>
              <a:t>Universidad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Chile, como </a:t>
            </a:r>
            <a:r>
              <a:rPr sz="1450" spc="15" dirty="0">
                <a:latin typeface="Calibri"/>
                <a:cs typeface="Calibri"/>
              </a:rPr>
              <a:t>en  </a:t>
            </a:r>
            <a:r>
              <a:rPr sz="1450" spc="10" dirty="0">
                <a:latin typeface="Calibri"/>
                <a:cs typeface="Calibri"/>
              </a:rPr>
              <a:t>el </a:t>
            </a:r>
            <a:r>
              <a:rPr sz="1450" spc="5" dirty="0">
                <a:latin typeface="Calibri"/>
                <a:cs typeface="Calibri"/>
              </a:rPr>
              <a:t>extranjero </a:t>
            </a:r>
            <a:r>
              <a:rPr sz="1450" spc="15" dirty="0">
                <a:latin typeface="Calibri"/>
                <a:cs typeface="Calibri"/>
              </a:rPr>
              <a:t>(UNAM). </a:t>
            </a:r>
            <a:r>
              <a:rPr sz="1450" spc="-10" dirty="0">
                <a:latin typeface="Calibri"/>
                <a:cs typeface="Calibri"/>
              </a:rPr>
              <a:t>Trabaja </a:t>
            </a:r>
            <a:r>
              <a:rPr sz="1450" spc="15" dirty="0">
                <a:latin typeface="Calibri"/>
                <a:cs typeface="Calibri"/>
              </a:rPr>
              <a:t>desde una </a:t>
            </a:r>
            <a:r>
              <a:rPr sz="1450" spc="5" dirty="0">
                <a:latin typeface="Calibri"/>
                <a:cs typeface="Calibri"/>
              </a:rPr>
              <a:t>perspectiva Inter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dirty="0">
                <a:latin typeface="Calibri"/>
                <a:cs typeface="Calibri"/>
              </a:rPr>
              <a:t>Transdisciplinaria, </a:t>
            </a:r>
            <a:r>
              <a:rPr sz="1450" spc="10" dirty="0">
                <a:latin typeface="Calibri"/>
                <a:cs typeface="Calibri"/>
              </a:rPr>
              <a:t>incorporando el Diálogo </a:t>
            </a:r>
            <a:r>
              <a:rPr sz="1450" spc="15" dirty="0">
                <a:latin typeface="Calibri"/>
                <a:cs typeface="Calibri"/>
              </a:rPr>
              <a:t>de  </a:t>
            </a:r>
            <a:r>
              <a:rPr sz="1450" spc="10" dirty="0">
                <a:latin typeface="Calibri"/>
                <a:cs typeface="Calibri"/>
              </a:rPr>
              <a:t>Saberes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Matrices </a:t>
            </a:r>
            <a:r>
              <a:rPr sz="1450" spc="5" dirty="0">
                <a:latin typeface="Calibri"/>
                <a:cs typeface="Calibri"/>
              </a:rPr>
              <a:t>Civilizatorias, explora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analizan </a:t>
            </a:r>
            <a:r>
              <a:rPr sz="1450" spc="5" dirty="0">
                <a:latin typeface="Calibri"/>
                <a:cs typeface="Calibri"/>
              </a:rPr>
              <a:t>los </a:t>
            </a:r>
            <a:r>
              <a:rPr sz="1450" spc="10" dirty="0">
                <a:latin typeface="Calibri"/>
                <a:cs typeface="Calibri"/>
              </a:rPr>
              <a:t>actuales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spc="5" dirty="0">
                <a:latin typeface="Calibri"/>
                <a:cs typeface="Calibri"/>
              </a:rPr>
              <a:t>faltantes marcos </a:t>
            </a:r>
            <a:r>
              <a:rPr sz="1450" spc="10" dirty="0">
                <a:latin typeface="Calibri"/>
                <a:cs typeface="Calibri"/>
              </a:rPr>
              <a:t>normativos, </a:t>
            </a:r>
            <a:r>
              <a:rPr sz="1450" spc="5" dirty="0">
                <a:latin typeface="Calibri"/>
                <a:cs typeface="Calibri"/>
              </a:rPr>
              <a:t>prácticas,  protocolos, </a:t>
            </a:r>
            <a:r>
              <a:rPr sz="1450" spc="10" dirty="0">
                <a:latin typeface="Calibri"/>
                <a:cs typeface="Calibri"/>
              </a:rPr>
              <a:t>saberes, tensiones, </a:t>
            </a:r>
            <a:r>
              <a:rPr sz="1450" spc="5" dirty="0">
                <a:latin typeface="Calibri"/>
                <a:cs typeface="Calibri"/>
              </a:rPr>
              <a:t>conflictos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propuestas, acordes </a:t>
            </a:r>
            <a:r>
              <a:rPr sz="1450" spc="10" dirty="0">
                <a:latin typeface="Calibri"/>
                <a:cs typeface="Calibri"/>
              </a:rPr>
              <a:t>por </a:t>
            </a:r>
            <a:r>
              <a:rPr sz="1450" spc="5" dirty="0">
                <a:latin typeface="Calibri"/>
                <a:cs typeface="Calibri"/>
              </a:rPr>
              <a:t>los vigentes </a:t>
            </a:r>
            <a:r>
              <a:rPr sz="1450" spc="10" dirty="0">
                <a:latin typeface="Calibri"/>
                <a:cs typeface="Calibri"/>
              </a:rPr>
              <a:t>acuerdos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spc="10" dirty="0">
                <a:latin typeface="Calibri"/>
                <a:cs typeface="Calibri"/>
              </a:rPr>
              <a:t>promuevan el  </a:t>
            </a:r>
            <a:r>
              <a:rPr sz="1450" spc="5" dirty="0">
                <a:latin typeface="Calibri"/>
                <a:cs typeface="Calibri"/>
              </a:rPr>
              <a:t>Marco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los </a:t>
            </a:r>
            <a:r>
              <a:rPr sz="1450" spc="10" dirty="0">
                <a:latin typeface="Calibri"/>
                <a:cs typeface="Calibri"/>
              </a:rPr>
              <a:t>Derechos </a:t>
            </a:r>
            <a:r>
              <a:rPr sz="1450" spc="15" dirty="0">
                <a:latin typeface="Calibri"/>
                <a:cs typeface="Calibri"/>
              </a:rPr>
              <a:t>Humanos de </a:t>
            </a:r>
            <a:r>
              <a:rPr sz="1450" spc="5" dirty="0">
                <a:latin typeface="Calibri"/>
                <a:cs typeface="Calibri"/>
              </a:rPr>
              <a:t>las Personas con</a:t>
            </a:r>
            <a:r>
              <a:rPr sz="1450" spc="6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Discapacidad.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4027" y="5013959"/>
            <a:ext cx="1120139" cy="1601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9754103" y="6511541"/>
            <a:ext cx="14668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5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53871" y="1558543"/>
            <a:ext cx="1281430" cy="5797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3600" spc="15" dirty="0">
                <a:solidFill>
                  <a:srgbClr val="000000"/>
                </a:solidFill>
                <a:latin typeface="Calibri Light"/>
                <a:cs typeface="Calibri Light"/>
              </a:rPr>
              <a:t>Í</a:t>
            </a:r>
            <a:r>
              <a:rPr sz="3600" spc="20" dirty="0">
                <a:solidFill>
                  <a:srgbClr val="000000"/>
                </a:solidFill>
                <a:latin typeface="Calibri Light"/>
                <a:cs typeface="Calibri Light"/>
              </a:rPr>
              <a:t>N</a:t>
            </a:r>
            <a:r>
              <a:rPr sz="3600" spc="10" dirty="0">
                <a:solidFill>
                  <a:srgbClr val="000000"/>
                </a:solidFill>
                <a:latin typeface="Calibri Light"/>
                <a:cs typeface="Calibri Light"/>
              </a:rPr>
              <a:t>D</a:t>
            </a:r>
            <a:r>
              <a:rPr sz="3600" spc="5" dirty="0">
                <a:solidFill>
                  <a:srgbClr val="000000"/>
                </a:solidFill>
                <a:latin typeface="Calibri Light"/>
                <a:cs typeface="Calibri Light"/>
              </a:rPr>
              <a:t>I</a:t>
            </a:r>
            <a:r>
              <a:rPr sz="3600" spc="10" dirty="0">
                <a:solidFill>
                  <a:srgbClr val="000000"/>
                </a:solidFill>
                <a:latin typeface="Calibri Light"/>
                <a:cs typeface="Calibri Light"/>
              </a:rPr>
              <a:t>C</a:t>
            </a:r>
            <a:r>
              <a:rPr sz="3600" spc="50" dirty="0">
                <a:solidFill>
                  <a:srgbClr val="000000"/>
                </a:solidFill>
                <a:latin typeface="Calibri Light"/>
                <a:cs typeface="Calibri Light"/>
              </a:rPr>
              <a:t>E</a:t>
            </a:r>
            <a:endParaRPr sz="3600">
              <a:latin typeface="Calibri Light"/>
              <a:cs typeface="Calibri Light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15899" y="2442463"/>
            <a:ext cx="896556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8952230" algn="l"/>
              </a:tabLst>
            </a:pPr>
            <a:r>
              <a:rPr sz="1450" spc="15" dirty="0">
                <a:latin typeface="Calibri"/>
                <a:cs typeface="Calibri"/>
              </a:rPr>
              <a:t>INTRODUCCIÓN</a:t>
            </a:r>
            <a:r>
              <a:rPr sz="1450" spc="-30" dirty="0">
                <a:latin typeface="Calibri"/>
                <a:cs typeface="Calibri"/>
              </a:rPr>
              <a:t> </a:t>
            </a:r>
            <a:r>
              <a:rPr sz="1450" u="sng" spc="5" dirty="0">
                <a:uFill>
                  <a:solidFill>
                    <a:srgbClr val="5A9AD5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1450" u="sng" dirty="0">
                <a:uFill>
                  <a:solidFill>
                    <a:srgbClr val="5A9AD5"/>
                  </a:solidFill>
                </a:uFill>
                <a:latin typeface="Times New Roman"/>
                <a:cs typeface="Times New Roman"/>
              </a:rPr>
              <a:t>	</a:t>
            </a:r>
            <a:endParaRPr sz="1450">
              <a:latin typeface="Times New Roman"/>
              <a:cs typeface="Times New Roman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5899" y="2750311"/>
            <a:ext cx="151447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0" dirty="0">
                <a:latin typeface="Calibri"/>
                <a:cs typeface="Calibri"/>
              </a:rPr>
              <a:t>CUADRO</a:t>
            </a:r>
            <a:r>
              <a:rPr sz="1450" spc="-75" dirty="0">
                <a:latin typeface="Calibri"/>
                <a:cs typeface="Calibri"/>
              </a:rPr>
              <a:t> </a:t>
            </a:r>
            <a:r>
              <a:rPr sz="1450" spc="20" dirty="0">
                <a:latin typeface="Calibri"/>
                <a:cs typeface="Calibri"/>
              </a:rPr>
              <a:t>RESUMEN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9300"/>
              </a:lnSpc>
              <a:spcBef>
                <a:spcPts val="90"/>
              </a:spcBef>
            </a:pPr>
            <a:r>
              <a:rPr spc="15" dirty="0"/>
              <a:t>CONSIDERACIONES </a:t>
            </a:r>
            <a:r>
              <a:rPr spc="-10" dirty="0"/>
              <a:t>PARA </a:t>
            </a:r>
            <a:r>
              <a:rPr spc="15" dirty="0"/>
              <a:t>LA </a:t>
            </a:r>
            <a:r>
              <a:rPr spc="10" dirty="0"/>
              <a:t>ORGANIZACIÓN </a:t>
            </a:r>
            <a:r>
              <a:rPr dirty="0"/>
              <a:t>INCLUSIVA </a:t>
            </a:r>
            <a:r>
              <a:rPr spc="15" dirty="0"/>
              <a:t>DEL </a:t>
            </a:r>
            <a:r>
              <a:rPr spc="10" dirty="0"/>
              <a:t>EVENTO </a:t>
            </a:r>
            <a:r>
              <a:rPr spc="-25" dirty="0"/>
              <a:t>(ETAPA </a:t>
            </a:r>
            <a:r>
              <a:rPr spc="20" dirty="0"/>
              <a:t>EX </a:t>
            </a:r>
            <a:r>
              <a:rPr spc="15" dirty="0"/>
              <a:t>ANTE)  PERSONAS</a:t>
            </a:r>
            <a:r>
              <a:rPr spc="-25" dirty="0"/>
              <a:t> </a:t>
            </a:r>
            <a:r>
              <a:rPr spc="10" dirty="0"/>
              <a:t>INVOLUCRADAS</a:t>
            </a:r>
          </a:p>
          <a:p>
            <a:pPr marL="12700" marR="4714875">
              <a:lnSpc>
                <a:spcPct val="139500"/>
              </a:lnSpc>
              <a:spcBef>
                <a:spcPts val="10"/>
              </a:spcBef>
            </a:pPr>
            <a:r>
              <a:rPr spc="10" dirty="0"/>
              <a:t>ENTORNO FÍSICO  </a:t>
            </a:r>
            <a:r>
              <a:rPr spc="15" dirty="0"/>
              <a:t>CROQUIS GENÉRICO  COMUNICACIÓN  EJECUCIÓN DEL</a:t>
            </a:r>
            <a:r>
              <a:rPr spc="-85" dirty="0"/>
              <a:t> </a:t>
            </a:r>
            <a:r>
              <a:rPr spc="10" dirty="0"/>
              <a:t>EVENTO  </a:t>
            </a:r>
            <a:r>
              <a:rPr spc="15" dirty="0"/>
              <a:t>TRAS EL</a:t>
            </a:r>
            <a:r>
              <a:rPr spc="-15" dirty="0"/>
              <a:t> </a:t>
            </a:r>
            <a:r>
              <a:rPr spc="10" dirty="0"/>
              <a:t>EVENTO</a:t>
            </a:r>
          </a:p>
        </p:txBody>
      </p:sp>
      <p:sp>
        <p:nvSpPr>
          <p:cNvPr id="6" name="object 6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9160764" y="2452116"/>
            <a:ext cx="462280" cy="226060"/>
          </a:xfrm>
          <a:custGeom>
            <a:avLst/>
            <a:gdLst/>
            <a:ahLst/>
            <a:cxnLst/>
            <a:rect l="l" t="t" r="r" b="b"/>
            <a:pathLst>
              <a:path w="462279" h="226060">
                <a:moveTo>
                  <a:pt x="0" y="0"/>
                </a:moveTo>
                <a:lnTo>
                  <a:pt x="0" y="225552"/>
                </a:lnTo>
                <a:lnTo>
                  <a:pt x="461772" y="225552"/>
                </a:lnTo>
                <a:lnTo>
                  <a:pt x="4617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9154668" y="2447544"/>
            <a:ext cx="472440" cy="234950"/>
          </a:xfrm>
          <a:custGeom>
            <a:avLst/>
            <a:gdLst/>
            <a:ahLst/>
            <a:cxnLst/>
            <a:rect l="l" t="t" r="r" b="b"/>
            <a:pathLst>
              <a:path w="472440" h="234950">
                <a:moveTo>
                  <a:pt x="472440" y="234696"/>
                </a:moveTo>
                <a:lnTo>
                  <a:pt x="472440" y="0"/>
                </a:lnTo>
                <a:lnTo>
                  <a:pt x="0" y="0"/>
                </a:lnTo>
                <a:lnTo>
                  <a:pt x="0" y="234696"/>
                </a:lnTo>
                <a:lnTo>
                  <a:pt x="6096" y="234696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7868" y="10668"/>
                </a:lnTo>
                <a:lnTo>
                  <a:pt x="467868" y="234696"/>
                </a:lnTo>
                <a:lnTo>
                  <a:pt x="472440" y="234696"/>
                </a:lnTo>
                <a:close/>
              </a:path>
              <a:path w="472440" h="234950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72440" h="234950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72440" h="234950">
                <a:moveTo>
                  <a:pt x="467868" y="225552"/>
                </a:moveTo>
                <a:lnTo>
                  <a:pt x="6096" y="225552"/>
                </a:lnTo>
                <a:lnTo>
                  <a:pt x="10668" y="230124"/>
                </a:lnTo>
                <a:lnTo>
                  <a:pt x="10668" y="234696"/>
                </a:lnTo>
                <a:lnTo>
                  <a:pt x="461772" y="234696"/>
                </a:lnTo>
                <a:lnTo>
                  <a:pt x="461772" y="230124"/>
                </a:lnTo>
                <a:lnTo>
                  <a:pt x="467868" y="225552"/>
                </a:lnTo>
                <a:close/>
              </a:path>
              <a:path w="472440" h="234950">
                <a:moveTo>
                  <a:pt x="10668" y="234696"/>
                </a:moveTo>
                <a:lnTo>
                  <a:pt x="10668" y="230124"/>
                </a:lnTo>
                <a:lnTo>
                  <a:pt x="6096" y="225552"/>
                </a:lnTo>
                <a:lnTo>
                  <a:pt x="6096" y="234696"/>
                </a:lnTo>
                <a:lnTo>
                  <a:pt x="10668" y="234696"/>
                </a:lnTo>
                <a:close/>
              </a:path>
              <a:path w="472440" h="234950">
                <a:moveTo>
                  <a:pt x="467868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7868" y="10668"/>
                </a:lnTo>
                <a:close/>
              </a:path>
              <a:path w="472440" h="234950">
                <a:moveTo>
                  <a:pt x="467868" y="225552"/>
                </a:moveTo>
                <a:lnTo>
                  <a:pt x="467868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7868" y="225552"/>
                </a:lnTo>
                <a:close/>
              </a:path>
              <a:path w="472440" h="234950">
                <a:moveTo>
                  <a:pt x="467868" y="234696"/>
                </a:moveTo>
                <a:lnTo>
                  <a:pt x="467868" y="225552"/>
                </a:lnTo>
                <a:lnTo>
                  <a:pt x="461772" y="230124"/>
                </a:lnTo>
                <a:lnTo>
                  <a:pt x="461772" y="234696"/>
                </a:lnTo>
                <a:lnTo>
                  <a:pt x="467868" y="234696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160764" y="2425699"/>
            <a:ext cx="46228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66860" y="2801112"/>
            <a:ext cx="462280" cy="226060"/>
          </a:xfrm>
          <a:custGeom>
            <a:avLst/>
            <a:gdLst/>
            <a:ahLst/>
            <a:cxnLst/>
            <a:rect l="l" t="t" r="r" b="b"/>
            <a:pathLst>
              <a:path w="462279" h="226060">
                <a:moveTo>
                  <a:pt x="0" y="0"/>
                </a:moveTo>
                <a:lnTo>
                  <a:pt x="0" y="225552"/>
                </a:lnTo>
                <a:lnTo>
                  <a:pt x="461772" y="225552"/>
                </a:lnTo>
                <a:lnTo>
                  <a:pt x="4617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60764" y="2795016"/>
            <a:ext cx="472440" cy="236220"/>
          </a:xfrm>
          <a:custGeom>
            <a:avLst/>
            <a:gdLst/>
            <a:ahLst/>
            <a:cxnLst/>
            <a:rect l="l" t="t" r="r" b="b"/>
            <a:pathLst>
              <a:path w="472440" h="236219">
                <a:moveTo>
                  <a:pt x="472440" y="236220"/>
                </a:moveTo>
                <a:lnTo>
                  <a:pt x="472440" y="0"/>
                </a:lnTo>
                <a:lnTo>
                  <a:pt x="0" y="0"/>
                </a:lnTo>
                <a:lnTo>
                  <a:pt x="0" y="236220"/>
                </a:lnTo>
                <a:lnTo>
                  <a:pt x="6096" y="236220"/>
                </a:lnTo>
                <a:lnTo>
                  <a:pt x="6096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6096"/>
                </a:lnTo>
                <a:lnTo>
                  <a:pt x="467868" y="10668"/>
                </a:lnTo>
                <a:lnTo>
                  <a:pt x="467868" y="236220"/>
                </a:lnTo>
                <a:lnTo>
                  <a:pt x="472440" y="236220"/>
                </a:lnTo>
                <a:close/>
              </a:path>
              <a:path w="472440" h="236219">
                <a:moveTo>
                  <a:pt x="10668" y="10668"/>
                </a:moveTo>
                <a:lnTo>
                  <a:pt x="10668" y="6096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72440" h="236219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72440" h="236219">
                <a:moveTo>
                  <a:pt x="467868" y="225552"/>
                </a:moveTo>
                <a:lnTo>
                  <a:pt x="6096" y="225552"/>
                </a:lnTo>
                <a:lnTo>
                  <a:pt x="10668" y="231648"/>
                </a:lnTo>
                <a:lnTo>
                  <a:pt x="10668" y="236220"/>
                </a:lnTo>
                <a:lnTo>
                  <a:pt x="461772" y="236220"/>
                </a:lnTo>
                <a:lnTo>
                  <a:pt x="461772" y="231648"/>
                </a:lnTo>
                <a:lnTo>
                  <a:pt x="467868" y="225552"/>
                </a:lnTo>
                <a:close/>
              </a:path>
              <a:path w="472440" h="236219">
                <a:moveTo>
                  <a:pt x="10668" y="236220"/>
                </a:moveTo>
                <a:lnTo>
                  <a:pt x="10668" y="231648"/>
                </a:lnTo>
                <a:lnTo>
                  <a:pt x="6096" y="225552"/>
                </a:lnTo>
                <a:lnTo>
                  <a:pt x="6096" y="236220"/>
                </a:lnTo>
                <a:lnTo>
                  <a:pt x="10668" y="236220"/>
                </a:lnTo>
                <a:close/>
              </a:path>
              <a:path w="472440" h="236219">
                <a:moveTo>
                  <a:pt x="467868" y="10668"/>
                </a:moveTo>
                <a:lnTo>
                  <a:pt x="461772" y="6096"/>
                </a:lnTo>
                <a:lnTo>
                  <a:pt x="461772" y="10668"/>
                </a:lnTo>
                <a:lnTo>
                  <a:pt x="467868" y="10668"/>
                </a:lnTo>
                <a:close/>
              </a:path>
              <a:path w="472440" h="236219">
                <a:moveTo>
                  <a:pt x="467868" y="225552"/>
                </a:moveTo>
                <a:lnTo>
                  <a:pt x="467868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7868" y="225552"/>
                </a:lnTo>
                <a:close/>
              </a:path>
              <a:path w="472440" h="236219">
                <a:moveTo>
                  <a:pt x="467868" y="236220"/>
                </a:moveTo>
                <a:lnTo>
                  <a:pt x="467868" y="225552"/>
                </a:lnTo>
                <a:lnTo>
                  <a:pt x="461772" y="231648"/>
                </a:lnTo>
                <a:lnTo>
                  <a:pt x="461772" y="236220"/>
                </a:lnTo>
                <a:lnTo>
                  <a:pt x="467868" y="236220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288267" y="2774694"/>
            <a:ext cx="217804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10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623060" y="2965704"/>
            <a:ext cx="7638415" cy="0"/>
          </a:xfrm>
          <a:custGeom>
            <a:avLst/>
            <a:gdLst/>
            <a:ahLst/>
            <a:cxnLst/>
            <a:rect l="l" t="t" r="r" b="b"/>
            <a:pathLst>
              <a:path w="7638415">
                <a:moveTo>
                  <a:pt x="0" y="0"/>
                </a:moveTo>
                <a:lnTo>
                  <a:pt x="7638288" y="0"/>
                </a:lnTo>
              </a:path>
            </a:pathLst>
          </a:custGeom>
          <a:ln w="6096">
            <a:solidFill>
              <a:srgbClr val="5A9AD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160764" y="3086100"/>
            <a:ext cx="462280" cy="226060"/>
          </a:xfrm>
          <a:custGeom>
            <a:avLst/>
            <a:gdLst/>
            <a:ahLst/>
            <a:cxnLst/>
            <a:rect l="l" t="t" r="r" b="b"/>
            <a:pathLst>
              <a:path w="462279" h="226060">
                <a:moveTo>
                  <a:pt x="0" y="0"/>
                </a:moveTo>
                <a:lnTo>
                  <a:pt x="0" y="225552"/>
                </a:lnTo>
                <a:lnTo>
                  <a:pt x="461772" y="225552"/>
                </a:lnTo>
                <a:lnTo>
                  <a:pt x="4617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154668" y="3081528"/>
            <a:ext cx="472440" cy="236220"/>
          </a:xfrm>
          <a:custGeom>
            <a:avLst/>
            <a:gdLst/>
            <a:ahLst/>
            <a:cxnLst/>
            <a:rect l="l" t="t" r="r" b="b"/>
            <a:pathLst>
              <a:path w="472440" h="236220">
                <a:moveTo>
                  <a:pt x="472440" y="236220"/>
                </a:moveTo>
                <a:lnTo>
                  <a:pt x="472440" y="0"/>
                </a:lnTo>
                <a:lnTo>
                  <a:pt x="0" y="0"/>
                </a:lnTo>
                <a:lnTo>
                  <a:pt x="0" y="236220"/>
                </a:lnTo>
                <a:lnTo>
                  <a:pt x="6096" y="236220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7868" y="10668"/>
                </a:lnTo>
                <a:lnTo>
                  <a:pt x="467868" y="236220"/>
                </a:lnTo>
                <a:lnTo>
                  <a:pt x="472440" y="236220"/>
                </a:lnTo>
                <a:close/>
              </a:path>
              <a:path w="472440" h="236220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72440" h="236220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72440" h="236220">
                <a:moveTo>
                  <a:pt x="467868" y="225552"/>
                </a:moveTo>
                <a:lnTo>
                  <a:pt x="6096" y="225552"/>
                </a:lnTo>
                <a:lnTo>
                  <a:pt x="10668" y="230124"/>
                </a:lnTo>
                <a:lnTo>
                  <a:pt x="10668" y="236220"/>
                </a:lnTo>
                <a:lnTo>
                  <a:pt x="461772" y="236220"/>
                </a:lnTo>
                <a:lnTo>
                  <a:pt x="461772" y="230124"/>
                </a:lnTo>
                <a:lnTo>
                  <a:pt x="467868" y="225552"/>
                </a:lnTo>
                <a:close/>
              </a:path>
              <a:path w="472440" h="236220">
                <a:moveTo>
                  <a:pt x="10668" y="236220"/>
                </a:moveTo>
                <a:lnTo>
                  <a:pt x="10668" y="230124"/>
                </a:lnTo>
                <a:lnTo>
                  <a:pt x="6096" y="225552"/>
                </a:lnTo>
                <a:lnTo>
                  <a:pt x="6096" y="236220"/>
                </a:lnTo>
                <a:lnTo>
                  <a:pt x="10668" y="236220"/>
                </a:lnTo>
                <a:close/>
              </a:path>
              <a:path w="472440" h="236220">
                <a:moveTo>
                  <a:pt x="467868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7868" y="10668"/>
                </a:lnTo>
                <a:close/>
              </a:path>
              <a:path w="472440" h="236220">
                <a:moveTo>
                  <a:pt x="467868" y="225552"/>
                </a:moveTo>
                <a:lnTo>
                  <a:pt x="467868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7868" y="225552"/>
                </a:lnTo>
                <a:close/>
              </a:path>
              <a:path w="472440" h="236220">
                <a:moveTo>
                  <a:pt x="467868" y="236220"/>
                </a:moveTo>
                <a:lnTo>
                  <a:pt x="467868" y="225552"/>
                </a:lnTo>
                <a:lnTo>
                  <a:pt x="461772" y="230124"/>
                </a:lnTo>
                <a:lnTo>
                  <a:pt x="461772" y="236220"/>
                </a:lnTo>
                <a:lnTo>
                  <a:pt x="467868" y="236220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9160764" y="3061206"/>
            <a:ext cx="46228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11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777228" y="3281172"/>
            <a:ext cx="2435860" cy="20320"/>
          </a:xfrm>
          <a:custGeom>
            <a:avLst/>
            <a:gdLst/>
            <a:ahLst/>
            <a:cxnLst/>
            <a:rect l="l" t="t" r="r" b="b"/>
            <a:pathLst>
              <a:path w="2435859" h="20320">
                <a:moveTo>
                  <a:pt x="21336" y="19812"/>
                </a:moveTo>
                <a:lnTo>
                  <a:pt x="21336" y="13716"/>
                </a:lnTo>
                <a:lnTo>
                  <a:pt x="0" y="13716"/>
                </a:lnTo>
                <a:lnTo>
                  <a:pt x="0" y="19812"/>
                </a:lnTo>
                <a:lnTo>
                  <a:pt x="21336" y="19812"/>
                </a:lnTo>
                <a:close/>
              </a:path>
              <a:path w="2435859" h="20320">
                <a:moveTo>
                  <a:pt x="57912" y="18288"/>
                </a:moveTo>
                <a:lnTo>
                  <a:pt x="57912" y="13716"/>
                </a:lnTo>
                <a:lnTo>
                  <a:pt x="36576" y="13716"/>
                </a:lnTo>
                <a:lnTo>
                  <a:pt x="36576" y="19812"/>
                </a:lnTo>
                <a:lnTo>
                  <a:pt x="57912" y="18288"/>
                </a:lnTo>
                <a:close/>
              </a:path>
              <a:path w="2435859" h="20320">
                <a:moveTo>
                  <a:pt x="94488" y="18288"/>
                </a:moveTo>
                <a:lnTo>
                  <a:pt x="94488" y="13716"/>
                </a:lnTo>
                <a:lnTo>
                  <a:pt x="73152" y="13716"/>
                </a:lnTo>
                <a:lnTo>
                  <a:pt x="73152" y="18288"/>
                </a:lnTo>
                <a:lnTo>
                  <a:pt x="94488" y="18288"/>
                </a:lnTo>
                <a:close/>
              </a:path>
              <a:path w="2435859" h="20320">
                <a:moveTo>
                  <a:pt x="131064" y="18288"/>
                </a:moveTo>
                <a:lnTo>
                  <a:pt x="131064" y="13716"/>
                </a:lnTo>
                <a:lnTo>
                  <a:pt x="109728" y="13716"/>
                </a:lnTo>
                <a:lnTo>
                  <a:pt x="109728" y="18288"/>
                </a:lnTo>
                <a:lnTo>
                  <a:pt x="131064" y="18288"/>
                </a:lnTo>
                <a:close/>
              </a:path>
              <a:path w="2435859" h="20320">
                <a:moveTo>
                  <a:pt x="167640" y="18288"/>
                </a:moveTo>
                <a:lnTo>
                  <a:pt x="167640" y="13716"/>
                </a:lnTo>
                <a:lnTo>
                  <a:pt x="146304" y="13716"/>
                </a:lnTo>
                <a:lnTo>
                  <a:pt x="146304" y="18288"/>
                </a:lnTo>
                <a:lnTo>
                  <a:pt x="167640" y="18288"/>
                </a:lnTo>
                <a:close/>
              </a:path>
              <a:path w="2435859" h="20320">
                <a:moveTo>
                  <a:pt x="204216" y="18288"/>
                </a:moveTo>
                <a:lnTo>
                  <a:pt x="204216" y="12192"/>
                </a:lnTo>
                <a:lnTo>
                  <a:pt x="182880" y="13716"/>
                </a:lnTo>
                <a:lnTo>
                  <a:pt x="182880" y="18288"/>
                </a:lnTo>
                <a:lnTo>
                  <a:pt x="204216" y="18288"/>
                </a:lnTo>
                <a:close/>
              </a:path>
              <a:path w="2435859" h="20320">
                <a:moveTo>
                  <a:pt x="240792" y="18288"/>
                </a:moveTo>
                <a:lnTo>
                  <a:pt x="240792" y="12192"/>
                </a:lnTo>
                <a:lnTo>
                  <a:pt x="219456" y="12192"/>
                </a:lnTo>
                <a:lnTo>
                  <a:pt x="219456" y="18288"/>
                </a:lnTo>
                <a:lnTo>
                  <a:pt x="240792" y="18288"/>
                </a:lnTo>
                <a:close/>
              </a:path>
              <a:path w="2435859" h="20320">
                <a:moveTo>
                  <a:pt x="277368" y="18288"/>
                </a:moveTo>
                <a:lnTo>
                  <a:pt x="277368" y="12192"/>
                </a:lnTo>
                <a:lnTo>
                  <a:pt x="256032" y="12192"/>
                </a:lnTo>
                <a:lnTo>
                  <a:pt x="256032" y="18288"/>
                </a:lnTo>
                <a:lnTo>
                  <a:pt x="277368" y="18288"/>
                </a:lnTo>
                <a:close/>
              </a:path>
              <a:path w="2435859" h="20320">
                <a:moveTo>
                  <a:pt x="313944" y="16764"/>
                </a:moveTo>
                <a:lnTo>
                  <a:pt x="313944" y="12192"/>
                </a:lnTo>
                <a:lnTo>
                  <a:pt x="292608" y="12192"/>
                </a:lnTo>
                <a:lnTo>
                  <a:pt x="292608" y="18288"/>
                </a:lnTo>
                <a:lnTo>
                  <a:pt x="313944" y="16764"/>
                </a:lnTo>
                <a:close/>
              </a:path>
              <a:path w="2435859" h="20320">
                <a:moveTo>
                  <a:pt x="350520" y="16764"/>
                </a:moveTo>
                <a:lnTo>
                  <a:pt x="350520" y="12192"/>
                </a:lnTo>
                <a:lnTo>
                  <a:pt x="329184" y="12192"/>
                </a:lnTo>
                <a:lnTo>
                  <a:pt x="329184" y="16764"/>
                </a:lnTo>
                <a:lnTo>
                  <a:pt x="350520" y="16764"/>
                </a:lnTo>
                <a:close/>
              </a:path>
              <a:path w="2435859" h="20320">
                <a:moveTo>
                  <a:pt x="387096" y="16764"/>
                </a:moveTo>
                <a:lnTo>
                  <a:pt x="387096" y="12192"/>
                </a:lnTo>
                <a:lnTo>
                  <a:pt x="365760" y="12192"/>
                </a:lnTo>
                <a:lnTo>
                  <a:pt x="365760" y="16764"/>
                </a:lnTo>
                <a:lnTo>
                  <a:pt x="387096" y="16764"/>
                </a:lnTo>
                <a:close/>
              </a:path>
              <a:path w="2435859" h="20320">
                <a:moveTo>
                  <a:pt x="423672" y="16764"/>
                </a:moveTo>
                <a:lnTo>
                  <a:pt x="423672" y="12192"/>
                </a:lnTo>
                <a:lnTo>
                  <a:pt x="402336" y="12192"/>
                </a:lnTo>
                <a:lnTo>
                  <a:pt x="402336" y="16764"/>
                </a:lnTo>
                <a:lnTo>
                  <a:pt x="423672" y="16764"/>
                </a:lnTo>
                <a:close/>
              </a:path>
              <a:path w="2435859" h="20320">
                <a:moveTo>
                  <a:pt x="460248" y="16764"/>
                </a:moveTo>
                <a:lnTo>
                  <a:pt x="460248" y="10668"/>
                </a:lnTo>
                <a:lnTo>
                  <a:pt x="440436" y="12192"/>
                </a:lnTo>
                <a:lnTo>
                  <a:pt x="440436" y="16764"/>
                </a:lnTo>
                <a:lnTo>
                  <a:pt x="460248" y="16764"/>
                </a:lnTo>
                <a:close/>
              </a:path>
              <a:path w="2435859" h="20320">
                <a:moveTo>
                  <a:pt x="496824" y="16764"/>
                </a:moveTo>
                <a:lnTo>
                  <a:pt x="496824" y="10668"/>
                </a:lnTo>
                <a:lnTo>
                  <a:pt x="477012" y="10668"/>
                </a:lnTo>
                <a:lnTo>
                  <a:pt x="477012" y="16764"/>
                </a:lnTo>
                <a:lnTo>
                  <a:pt x="496824" y="16764"/>
                </a:lnTo>
                <a:close/>
              </a:path>
              <a:path w="2435859" h="20320">
                <a:moveTo>
                  <a:pt x="533400" y="16764"/>
                </a:moveTo>
                <a:lnTo>
                  <a:pt x="533400" y="10668"/>
                </a:lnTo>
                <a:lnTo>
                  <a:pt x="513588" y="10668"/>
                </a:lnTo>
                <a:lnTo>
                  <a:pt x="513588" y="16764"/>
                </a:lnTo>
                <a:lnTo>
                  <a:pt x="533400" y="16764"/>
                </a:lnTo>
                <a:close/>
              </a:path>
              <a:path w="2435859" h="20320">
                <a:moveTo>
                  <a:pt x="569976" y="15240"/>
                </a:moveTo>
                <a:lnTo>
                  <a:pt x="569976" y="10668"/>
                </a:lnTo>
                <a:lnTo>
                  <a:pt x="550164" y="10668"/>
                </a:lnTo>
                <a:lnTo>
                  <a:pt x="550164" y="16764"/>
                </a:lnTo>
                <a:lnTo>
                  <a:pt x="569976" y="15240"/>
                </a:lnTo>
                <a:close/>
              </a:path>
              <a:path w="2435859" h="20320">
                <a:moveTo>
                  <a:pt x="608076" y="15240"/>
                </a:moveTo>
                <a:lnTo>
                  <a:pt x="608076" y="10668"/>
                </a:lnTo>
                <a:lnTo>
                  <a:pt x="586740" y="10668"/>
                </a:lnTo>
                <a:lnTo>
                  <a:pt x="586740" y="15240"/>
                </a:lnTo>
                <a:lnTo>
                  <a:pt x="608076" y="15240"/>
                </a:lnTo>
                <a:close/>
              </a:path>
              <a:path w="2435859" h="20320">
                <a:moveTo>
                  <a:pt x="644652" y="15240"/>
                </a:moveTo>
                <a:lnTo>
                  <a:pt x="644652" y="10668"/>
                </a:lnTo>
                <a:lnTo>
                  <a:pt x="623316" y="10668"/>
                </a:lnTo>
                <a:lnTo>
                  <a:pt x="623316" y="15240"/>
                </a:lnTo>
                <a:lnTo>
                  <a:pt x="644652" y="15240"/>
                </a:lnTo>
                <a:close/>
              </a:path>
              <a:path w="2435859" h="20320">
                <a:moveTo>
                  <a:pt x="681228" y="15240"/>
                </a:moveTo>
                <a:lnTo>
                  <a:pt x="681228" y="10668"/>
                </a:lnTo>
                <a:lnTo>
                  <a:pt x="659892" y="10668"/>
                </a:lnTo>
                <a:lnTo>
                  <a:pt x="659892" y="15240"/>
                </a:lnTo>
                <a:lnTo>
                  <a:pt x="681228" y="15240"/>
                </a:lnTo>
                <a:close/>
              </a:path>
              <a:path w="2435859" h="20320">
                <a:moveTo>
                  <a:pt x="717804" y="15240"/>
                </a:moveTo>
                <a:lnTo>
                  <a:pt x="717804" y="9144"/>
                </a:lnTo>
                <a:lnTo>
                  <a:pt x="696468" y="10668"/>
                </a:lnTo>
                <a:lnTo>
                  <a:pt x="696468" y="15240"/>
                </a:lnTo>
                <a:lnTo>
                  <a:pt x="717804" y="15240"/>
                </a:lnTo>
                <a:close/>
              </a:path>
              <a:path w="2435859" h="20320">
                <a:moveTo>
                  <a:pt x="754380" y="15240"/>
                </a:moveTo>
                <a:lnTo>
                  <a:pt x="754380" y="9144"/>
                </a:lnTo>
                <a:lnTo>
                  <a:pt x="733044" y="9144"/>
                </a:lnTo>
                <a:lnTo>
                  <a:pt x="733044" y="15240"/>
                </a:lnTo>
                <a:lnTo>
                  <a:pt x="754380" y="15240"/>
                </a:lnTo>
                <a:close/>
              </a:path>
              <a:path w="2435859" h="20320">
                <a:moveTo>
                  <a:pt x="790956" y="15240"/>
                </a:moveTo>
                <a:lnTo>
                  <a:pt x="790956" y="9144"/>
                </a:lnTo>
                <a:lnTo>
                  <a:pt x="769620" y="9144"/>
                </a:lnTo>
                <a:lnTo>
                  <a:pt x="769620" y="15240"/>
                </a:lnTo>
                <a:lnTo>
                  <a:pt x="790956" y="15240"/>
                </a:lnTo>
                <a:close/>
              </a:path>
              <a:path w="2435859" h="20320">
                <a:moveTo>
                  <a:pt x="827532" y="13716"/>
                </a:moveTo>
                <a:lnTo>
                  <a:pt x="827532" y="9144"/>
                </a:lnTo>
                <a:lnTo>
                  <a:pt x="806196" y="9144"/>
                </a:lnTo>
                <a:lnTo>
                  <a:pt x="806196" y="15240"/>
                </a:lnTo>
                <a:lnTo>
                  <a:pt x="827532" y="13716"/>
                </a:lnTo>
                <a:close/>
              </a:path>
              <a:path w="2435859" h="20320">
                <a:moveTo>
                  <a:pt x="864108" y="13716"/>
                </a:moveTo>
                <a:lnTo>
                  <a:pt x="864108" y="9144"/>
                </a:lnTo>
                <a:lnTo>
                  <a:pt x="842772" y="9144"/>
                </a:lnTo>
                <a:lnTo>
                  <a:pt x="842772" y="13716"/>
                </a:lnTo>
                <a:lnTo>
                  <a:pt x="864108" y="13716"/>
                </a:lnTo>
                <a:close/>
              </a:path>
              <a:path w="2435859" h="20320">
                <a:moveTo>
                  <a:pt x="900684" y="13716"/>
                </a:moveTo>
                <a:lnTo>
                  <a:pt x="900684" y="9144"/>
                </a:lnTo>
                <a:lnTo>
                  <a:pt x="879348" y="9144"/>
                </a:lnTo>
                <a:lnTo>
                  <a:pt x="879348" y="13716"/>
                </a:lnTo>
                <a:lnTo>
                  <a:pt x="900684" y="13716"/>
                </a:lnTo>
                <a:close/>
              </a:path>
              <a:path w="2435859" h="20320">
                <a:moveTo>
                  <a:pt x="937260" y="13716"/>
                </a:moveTo>
                <a:lnTo>
                  <a:pt x="937260" y="9144"/>
                </a:lnTo>
                <a:lnTo>
                  <a:pt x="915924" y="9144"/>
                </a:lnTo>
                <a:lnTo>
                  <a:pt x="915924" y="13716"/>
                </a:lnTo>
                <a:lnTo>
                  <a:pt x="937260" y="13716"/>
                </a:lnTo>
                <a:close/>
              </a:path>
              <a:path w="2435859" h="20320">
                <a:moveTo>
                  <a:pt x="973836" y="13716"/>
                </a:moveTo>
                <a:lnTo>
                  <a:pt x="973836" y="7620"/>
                </a:lnTo>
                <a:lnTo>
                  <a:pt x="952500" y="9144"/>
                </a:lnTo>
                <a:lnTo>
                  <a:pt x="952500" y="13716"/>
                </a:lnTo>
                <a:lnTo>
                  <a:pt x="973836" y="13716"/>
                </a:lnTo>
                <a:close/>
              </a:path>
              <a:path w="2435859" h="20320">
                <a:moveTo>
                  <a:pt x="1010412" y="13716"/>
                </a:moveTo>
                <a:lnTo>
                  <a:pt x="1010412" y="7620"/>
                </a:lnTo>
                <a:lnTo>
                  <a:pt x="989076" y="7620"/>
                </a:lnTo>
                <a:lnTo>
                  <a:pt x="989076" y="13716"/>
                </a:lnTo>
                <a:lnTo>
                  <a:pt x="1010412" y="13716"/>
                </a:lnTo>
                <a:close/>
              </a:path>
              <a:path w="2435859" h="20320">
                <a:moveTo>
                  <a:pt x="1046988" y="13716"/>
                </a:moveTo>
                <a:lnTo>
                  <a:pt x="1046988" y="7620"/>
                </a:lnTo>
                <a:lnTo>
                  <a:pt x="1027176" y="7620"/>
                </a:lnTo>
                <a:lnTo>
                  <a:pt x="1027176" y="13716"/>
                </a:lnTo>
                <a:lnTo>
                  <a:pt x="1046988" y="13716"/>
                </a:lnTo>
                <a:close/>
              </a:path>
              <a:path w="2435859" h="20320">
                <a:moveTo>
                  <a:pt x="1083564" y="12192"/>
                </a:moveTo>
                <a:lnTo>
                  <a:pt x="1083564" y="7620"/>
                </a:lnTo>
                <a:lnTo>
                  <a:pt x="1063752" y="7620"/>
                </a:lnTo>
                <a:lnTo>
                  <a:pt x="1063752" y="13716"/>
                </a:lnTo>
                <a:lnTo>
                  <a:pt x="1083564" y="12192"/>
                </a:lnTo>
                <a:close/>
              </a:path>
              <a:path w="2435859" h="20320">
                <a:moveTo>
                  <a:pt x="1120140" y="12192"/>
                </a:moveTo>
                <a:lnTo>
                  <a:pt x="1120140" y="7620"/>
                </a:lnTo>
                <a:lnTo>
                  <a:pt x="1100328" y="7620"/>
                </a:lnTo>
                <a:lnTo>
                  <a:pt x="1100328" y="12192"/>
                </a:lnTo>
                <a:lnTo>
                  <a:pt x="1120140" y="12192"/>
                </a:lnTo>
                <a:close/>
              </a:path>
              <a:path w="2435859" h="20320">
                <a:moveTo>
                  <a:pt x="1156716" y="12192"/>
                </a:moveTo>
                <a:lnTo>
                  <a:pt x="1156716" y="7620"/>
                </a:lnTo>
                <a:lnTo>
                  <a:pt x="1136904" y="7620"/>
                </a:lnTo>
                <a:lnTo>
                  <a:pt x="1136904" y="12192"/>
                </a:lnTo>
                <a:lnTo>
                  <a:pt x="1156716" y="12192"/>
                </a:lnTo>
                <a:close/>
              </a:path>
              <a:path w="2435859" h="20320">
                <a:moveTo>
                  <a:pt x="1194816" y="12192"/>
                </a:moveTo>
                <a:lnTo>
                  <a:pt x="1194816" y="7620"/>
                </a:lnTo>
                <a:lnTo>
                  <a:pt x="1173480" y="7620"/>
                </a:lnTo>
                <a:lnTo>
                  <a:pt x="1173480" y="12192"/>
                </a:lnTo>
                <a:lnTo>
                  <a:pt x="1194816" y="12192"/>
                </a:lnTo>
                <a:close/>
              </a:path>
              <a:path w="2435859" h="20320">
                <a:moveTo>
                  <a:pt x="1231392" y="12192"/>
                </a:moveTo>
                <a:lnTo>
                  <a:pt x="1231392" y="6096"/>
                </a:lnTo>
                <a:lnTo>
                  <a:pt x="1210056" y="7620"/>
                </a:lnTo>
                <a:lnTo>
                  <a:pt x="1210056" y="12192"/>
                </a:lnTo>
                <a:lnTo>
                  <a:pt x="1231392" y="12192"/>
                </a:lnTo>
                <a:close/>
              </a:path>
              <a:path w="2435859" h="20320">
                <a:moveTo>
                  <a:pt x="1267968" y="12192"/>
                </a:moveTo>
                <a:lnTo>
                  <a:pt x="1267968" y="6096"/>
                </a:lnTo>
                <a:lnTo>
                  <a:pt x="1246632" y="6096"/>
                </a:lnTo>
                <a:lnTo>
                  <a:pt x="1246632" y="12192"/>
                </a:lnTo>
                <a:lnTo>
                  <a:pt x="1267968" y="12192"/>
                </a:lnTo>
                <a:close/>
              </a:path>
              <a:path w="2435859" h="20320">
                <a:moveTo>
                  <a:pt x="1304544" y="12192"/>
                </a:moveTo>
                <a:lnTo>
                  <a:pt x="1304544" y="6096"/>
                </a:lnTo>
                <a:lnTo>
                  <a:pt x="1283208" y="6096"/>
                </a:lnTo>
                <a:lnTo>
                  <a:pt x="1283208" y="12192"/>
                </a:lnTo>
                <a:lnTo>
                  <a:pt x="1304544" y="12192"/>
                </a:lnTo>
                <a:close/>
              </a:path>
              <a:path w="2435859" h="20320">
                <a:moveTo>
                  <a:pt x="1341120" y="10668"/>
                </a:moveTo>
                <a:lnTo>
                  <a:pt x="1341120" y="6096"/>
                </a:lnTo>
                <a:lnTo>
                  <a:pt x="1319784" y="6096"/>
                </a:lnTo>
                <a:lnTo>
                  <a:pt x="1319784" y="12192"/>
                </a:lnTo>
                <a:lnTo>
                  <a:pt x="1341120" y="10668"/>
                </a:lnTo>
                <a:close/>
              </a:path>
              <a:path w="2435859" h="20320">
                <a:moveTo>
                  <a:pt x="1377696" y="10668"/>
                </a:moveTo>
                <a:lnTo>
                  <a:pt x="1377696" y="6096"/>
                </a:lnTo>
                <a:lnTo>
                  <a:pt x="1356360" y="6096"/>
                </a:lnTo>
                <a:lnTo>
                  <a:pt x="1356360" y="10668"/>
                </a:lnTo>
                <a:lnTo>
                  <a:pt x="1377696" y="10668"/>
                </a:lnTo>
                <a:close/>
              </a:path>
              <a:path w="2435859" h="20320">
                <a:moveTo>
                  <a:pt x="1414272" y="10668"/>
                </a:moveTo>
                <a:lnTo>
                  <a:pt x="1414272" y="6096"/>
                </a:lnTo>
                <a:lnTo>
                  <a:pt x="1392936" y="6096"/>
                </a:lnTo>
                <a:lnTo>
                  <a:pt x="1392936" y="10668"/>
                </a:lnTo>
                <a:lnTo>
                  <a:pt x="1414272" y="10668"/>
                </a:lnTo>
                <a:close/>
              </a:path>
              <a:path w="2435859" h="20320">
                <a:moveTo>
                  <a:pt x="1450848" y="10668"/>
                </a:moveTo>
                <a:lnTo>
                  <a:pt x="1450848" y="6096"/>
                </a:lnTo>
                <a:lnTo>
                  <a:pt x="1429512" y="6096"/>
                </a:lnTo>
                <a:lnTo>
                  <a:pt x="1429512" y="10668"/>
                </a:lnTo>
                <a:lnTo>
                  <a:pt x="1450848" y="10668"/>
                </a:lnTo>
                <a:close/>
              </a:path>
              <a:path w="2435859" h="20320">
                <a:moveTo>
                  <a:pt x="1487424" y="10668"/>
                </a:moveTo>
                <a:lnTo>
                  <a:pt x="1487424" y="4572"/>
                </a:lnTo>
                <a:lnTo>
                  <a:pt x="1466088" y="6096"/>
                </a:lnTo>
                <a:lnTo>
                  <a:pt x="1466088" y="10668"/>
                </a:lnTo>
                <a:lnTo>
                  <a:pt x="1487424" y="10668"/>
                </a:lnTo>
                <a:close/>
              </a:path>
              <a:path w="2435859" h="20320">
                <a:moveTo>
                  <a:pt x="1524000" y="10668"/>
                </a:moveTo>
                <a:lnTo>
                  <a:pt x="1524000" y="4572"/>
                </a:lnTo>
                <a:lnTo>
                  <a:pt x="1502664" y="4572"/>
                </a:lnTo>
                <a:lnTo>
                  <a:pt x="1502664" y="10668"/>
                </a:lnTo>
                <a:lnTo>
                  <a:pt x="1524000" y="10668"/>
                </a:lnTo>
                <a:close/>
              </a:path>
              <a:path w="2435859" h="20320">
                <a:moveTo>
                  <a:pt x="1560576" y="10668"/>
                </a:moveTo>
                <a:lnTo>
                  <a:pt x="1560576" y="4572"/>
                </a:lnTo>
                <a:lnTo>
                  <a:pt x="1539240" y="4572"/>
                </a:lnTo>
                <a:lnTo>
                  <a:pt x="1539240" y="10668"/>
                </a:lnTo>
                <a:lnTo>
                  <a:pt x="1560576" y="10668"/>
                </a:lnTo>
                <a:close/>
              </a:path>
              <a:path w="2435859" h="20320">
                <a:moveTo>
                  <a:pt x="1597152" y="9144"/>
                </a:moveTo>
                <a:lnTo>
                  <a:pt x="1597152" y="4572"/>
                </a:lnTo>
                <a:lnTo>
                  <a:pt x="1575816" y="4572"/>
                </a:lnTo>
                <a:lnTo>
                  <a:pt x="1575816" y="10668"/>
                </a:lnTo>
                <a:lnTo>
                  <a:pt x="1597152" y="9144"/>
                </a:lnTo>
                <a:close/>
              </a:path>
              <a:path w="2435859" h="20320">
                <a:moveTo>
                  <a:pt x="1633728" y="9144"/>
                </a:moveTo>
                <a:lnTo>
                  <a:pt x="1633728" y="4572"/>
                </a:lnTo>
                <a:lnTo>
                  <a:pt x="1613916" y="4572"/>
                </a:lnTo>
                <a:lnTo>
                  <a:pt x="1613916" y="9144"/>
                </a:lnTo>
                <a:lnTo>
                  <a:pt x="1633728" y="9144"/>
                </a:lnTo>
                <a:close/>
              </a:path>
              <a:path w="2435859" h="20320">
                <a:moveTo>
                  <a:pt x="1670304" y="9144"/>
                </a:moveTo>
                <a:lnTo>
                  <a:pt x="1670304" y="4572"/>
                </a:lnTo>
                <a:lnTo>
                  <a:pt x="1650492" y="4572"/>
                </a:lnTo>
                <a:lnTo>
                  <a:pt x="1650492" y="9144"/>
                </a:lnTo>
                <a:lnTo>
                  <a:pt x="1670304" y="9144"/>
                </a:lnTo>
                <a:close/>
              </a:path>
              <a:path w="2435859" h="20320">
                <a:moveTo>
                  <a:pt x="1706880" y="9144"/>
                </a:moveTo>
                <a:lnTo>
                  <a:pt x="1706880" y="4572"/>
                </a:lnTo>
                <a:lnTo>
                  <a:pt x="1687068" y="4572"/>
                </a:lnTo>
                <a:lnTo>
                  <a:pt x="1687068" y="9144"/>
                </a:lnTo>
                <a:lnTo>
                  <a:pt x="1706880" y="9144"/>
                </a:lnTo>
                <a:close/>
              </a:path>
              <a:path w="2435859" h="20320">
                <a:moveTo>
                  <a:pt x="1743456" y="9144"/>
                </a:moveTo>
                <a:lnTo>
                  <a:pt x="1743456" y="3048"/>
                </a:lnTo>
                <a:lnTo>
                  <a:pt x="1723644" y="4572"/>
                </a:lnTo>
                <a:lnTo>
                  <a:pt x="1723644" y="9144"/>
                </a:lnTo>
                <a:lnTo>
                  <a:pt x="1743456" y="9144"/>
                </a:lnTo>
                <a:close/>
              </a:path>
              <a:path w="2435859" h="20320">
                <a:moveTo>
                  <a:pt x="1781556" y="9144"/>
                </a:moveTo>
                <a:lnTo>
                  <a:pt x="1781556" y="3048"/>
                </a:lnTo>
                <a:lnTo>
                  <a:pt x="1760220" y="3048"/>
                </a:lnTo>
                <a:lnTo>
                  <a:pt x="1760220" y="9144"/>
                </a:lnTo>
                <a:lnTo>
                  <a:pt x="1781556" y="9144"/>
                </a:lnTo>
                <a:close/>
              </a:path>
              <a:path w="2435859" h="20320">
                <a:moveTo>
                  <a:pt x="1818132" y="9144"/>
                </a:moveTo>
                <a:lnTo>
                  <a:pt x="1818132" y="3048"/>
                </a:lnTo>
                <a:lnTo>
                  <a:pt x="1796796" y="3048"/>
                </a:lnTo>
                <a:lnTo>
                  <a:pt x="1796796" y="9144"/>
                </a:lnTo>
                <a:lnTo>
                  <a:pt x="1818132" y="9144"/>
                </a:lnTo>
                <a:close/>
              </a:path>
              <a:path w="2435859" h="20320">
                <a:moveTo>
                  <a:pt x="1854708" y="7620"/>
                </a:moveTo>
                <a:lnTo>
                  <a:pt x="1854708" y="3048"/>
                </a:lnTo>
                <a:lnTo>
                  <a:pt x="1833372" y="3048"/>
                </a:lnTo>
                <a:lnTo>
                  <a:pt x="1833372" y="9144"/>
                </a:lnTo>
                <a:lnTo>
                  <a:pt x="1854708" y="7620"/>
                </a:lnTo>
                <a:close/>
              </a:path>
              <a:path w="2435859" h="20320">
                <a:moveTo>
                  <a:pt x="1891284" y="7620"/>
                </a:moveTo>
                <a:lnTo>
                  <a:pt x="1891284" y="3048"/>
                </a:lnTo>
                <a:lnTo>
                  <a:pt x="1869948" y="3048"/>
                </a:lnTo>
                <a:lnTo>
                  <a:pt x="1869948" y="7620"/>
                </a:lnTo>
                <a:lnTo>
                  <a:pt x="1891284" y="7620"/>
                </a:lnTo>
                <a:close/>
              </a:path>
              <a:path w="2435859" h="20320">
                <a:moveTo>
                  <a:pt x="1927860" y="7620"/>
                </a:moveTo>
                <a:lnTo>
                  <a:pt x="1927860" y="3048"/>
                </a:lnTo>
                <a:lnTo>
                  <a:pt x="1906524" y="3048"/>
                </a:lnTo>
                <a:lnTo>
                  <a:pt x="1906524" y="7620"/>
                </a:lnTo>
                <a:lnTo>
                  <a:pt x="1927860" y="7620"/>
                </a:lnTo>
                <a:close/>
              </a:path>
              <a:path w="2435859" h="20320">
                <a:moveTo>
                  <a:pt x="1964436" y="7620"/>
                </a:moveTo>
                <a:lnTo>
                  <a:pt x="1964436" y="3048"/>
                </a:lnTo>
                <a:lnTo>
                  <a:pt x="1943100" y="3048"/>
                </a:lnTo>
                <a:lnTo>
                  <a:pt x="1943100" y="7620"/>
                </a:lnTo>
                <a:lnTo>
                  <a:pt x="1964436" y="7620"/>
                </a:lnTo>
                <a:close/>
              </a:path>
              <a:path w="2435859" h="20320">
                <a:moveTo>
                  <a:pt x="2001012" y="7620"/>
                </a:moveTo>
                <a:lnTo>
                  <a:pt x="2001012" y="1524"/>
                </a:lnTo>
                <a:lnTo>
                  <a:pt x="1979676" y="3048"/>
                </a:lnTo>
                <a:lnTo>
                  <a:pt x="1979676" y="7620"/>
                </a:lnTo>
                <a:lnTo>
                  <a:pt x="2001012" y="7620"/>
                </a:lnTo>
                <a:close/>
              </a:path>
              <a:path w="2435859" h="20320">
                <a:moveTo>
                  <a:pt x="2037588" y="7620"/>
                </a:moveTo>
                <a:lnTo>
                  <a:pt x="2037588" y="1524"/>
                </a:lnTo>
                <a:lnTo>
                  <a:pt x="2016252" y="1524"/>
                </a:lnTo>
                <a:lnTo>
                  <a:pt x="2016252" y="7620"/>
                </a:lnTo>
                <a:lnTo>
                  <a:pt x="2037588" y="7620"/>
                </a:lnTo>
                <a:close/>
              </a:path>
              <a:path w="2435859" h="20320">
                <a:moveTo>
                  <a:pt x="2074164" y="7620"/>
                </a:moveTo>
                <a:lnTo>
                  <a:pt x="2074164" y="1524"/>
                </a:lnTo>
                <a:lnTo>
                  <a:pt x="2052828" y="1524"/>
                </a:lnTo>
                <a:lnTo>
                  <a:pt x="2052828" y="7620"/>
                </a:lnTo>
                <a:lnTo>
                  <a:pt x="2074164" y="7620"/>
                </a:lnTo>
                <a:close/>
              </a:path>
              <a:path w="2435859" h="20320">
                <a:moveTo>
                  <a:pt x="2110740" y="6096"/>
                </a:moveTo>
                <a:lnTo>
                  <a:pt x="2110740" y="1524"/>
                </a:lnTo>
                <a:lnTo>
                  <a:pt x="2089404" y="1524"/>
                </a:lnTo>
                <a:lnTo>
                  <a:pt x="2089404" y="7620"/>
                </a:lnTo>
                <a:lnTo>
                  <a:pt x="2110740" y="6096"/>
                </a:lnTo>
                <a:close/>
              </a:path>
              <a:path w="2435859" h="20320">
                <a:moveTo>
                  <a:pt x="2147316" y="6096"/>
                </a:moveTo>
                <a:lnTo>
                  <a:pt x="2147316" y="1524"/>
                </a:lnTo>
                <a:lnTo>
                  <a:pt x="2125980" y="1524"/>
                </a:lnTo>
                <a:lnTo>
                  <a:pt x="2125980" y="6096"/>
                </a:lnTo>
                <a:lnTo>
                  <a:pt x="2147316" y="6096"/>
                </a:lnTo>
                <a:close/>
              </a:path>
              <a:path w="2435859" h="20320">
                <a:moveTo>
                  <a:pt x="2183892" y="6096"/>
                </a:moveTo>
                <a:lnTo>
                  <a:pt x="2183892" y="1524"/>
                </a:lnTo>
                <a:lnTo>
                  <a:pt x="2162556" y="1524"/>
                </a:lnTo>
                <a:lnTo>
                  <a:pt x="2162556" y="6096"/>
                </a:lnTo>
                <a:lnTo>
                  <a:pt x="2183892" y="6096"/>
                </a:lnTo>
                <a:close/>
              </a:path>
              <a:path w="2435859" h="20320">
                <a:moveTo>
                  <a:pt x="2220468" y="6096"/>
                </a:moveTo>
                <a:lnTo>
                  <a:pt x="2220468" y="1524"/>
                </a:lnTo>
                <a:lnTo>
                  <a:pt x="2200656" y="1524"/>
                </a:lnTo>
                <a:lnTo>
                  <a:pt x="2200656" y="6096"/>
                </a:lnTo>
                <a:lnTo>
                  <a:pt x="2220468" y="6096"/>
                </a:lnTo>
                <a:close/>
              </a:path>
              <a:path w="2435859" h="20320">
                <a:moveTo>
                  <a:pt x="2257044" y="6096"/>
                </a:moveTo>
                <a:lnTo>
                  <a:pt x="2257044" y="0"/>
                </a:lnTo>
                <a:lnTo>
                  <a:pt x="2237232" y="1524"/>
                </a:lnTo>
                <a:lnTo>
                  <a:pt x="2237232" y="6096"/>
                </a:lnTo>
                <a:lnTo>
                  <a:pt x="2257044" y="6096"/>
                </a:lnTo>
                <a:close/>
              </a:path>
              <a:path w="2435859" h="20320">
                <a:moveTo>
                  <a:pt x="2293620" y="6096"/>
                </a:moveTo>
                <a:lnTo>
                  <a:pt x="2293620" y="0"/>
                </a:lnTo>
                <a:lnTo>
                  <a:pt x="2273808" y="0"/>
                </a:lnTo>
                <a:lnTo>
                  <a:pt x="2273808" y="6096"/>
                </a:lnTo>
                <a:lnTo>
                  <a:pt x="2293620" y="6096"/>
                </a:lnTo>
                <a:close/>
              </a:path>
              <a:path w="2435859" h="20320">
                <a:moveTo>
                  <a:pt x="2330196" y="6096"/>
                </a:moveTo>
                <a:lnTo>
                  <a:pt x="2330196" y="0"/>
                </a:lnTo>
                <a:lnTo>
                  <a:pt x="2310384" y="0"/>
                </a:lnTo>
                <a:lnTo>
                  <a:pt x="2310384" y="6096"/>
                </a:lnTo>
                <a:lnTo>
                  <a:pt x="2330196" y="6096"/>
                </a:lnTo>
                <a:close/>
              </a:path>
              <a:path w="2435859" h="20320">
                <a:moveTo>
                  <a:pt x="2368296" y="4572"/>
                </a:moveTo>
                <a:lnTo>
                  <a:pt x="2368296" y="0"/>
                </a:lnTo>
                <a:lnTo>
                  <a:pt x="2346960" y="0"/>
                </a:lnTo>
                <a:lnTo>
                  <a:pt x="2346960" y="6096"/>
                </a:lnTo>
                <a:lnTo>
                  <a:pt x="2368296" y="4572"/>
                </a:lnTo>
                <a:close/>
              </a:path>
              <a:path w="2435859" h="20320">
                <a:moveTo>
                  <a:pt x="2404872" y="4572"/>
                </a:moveTo>
                <a:lnTo>
                  <a:pt x="2404872" y="0"/>
                </a:lnTo>
                <a:lnTo>
                  <a:pt x="2383536" y="0"/>
                </a:lnTo>
                <a:lnTo>
                  <a:pt x="2383536" y="4572"/>
                </a:lnTo>
                <a:lnTo>
                  <a:pt x="2404872" y="4572"/>
                </a:lnTo>
                <a:close/>
              </a:path>
              <a:path w="2435859" h="20320">
                <a:moveTo>
                  <a:pt x="2435352" y="4572"/>
                </a:moveTo>
                <a:lnTo>
                  <a:pt x="2435352" y="0"/>
                </a:lnTo>
                <a:lnTo>
                  <a:pt x="2420112" y="0"/>
                </a:lnTo>
                <a:lnTo>
                  <a:pt x="2420112" y="4572"/>
                </a:lnTo>
                <a:lnTo>
                  <a:pt x="2435352" y="4572"/>
                </a:lnTo>
                <a:close/>
              </a:path>
            </a:pathLst>
          </a:custGeom>
          <a:solidFill>
            <a:srgbClr val="5A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160764" y="3401567"/>
            <a:ext cx="485140" cy="208915"/>
          </a:xfrm>
          <a:custGeom>
            <a:avLst/>
            <a:gdLst/>
            <a:ahLst/>
            <a:cxnLst/>
            <a:rect l="l" t="t" r="r" b="b"/>
            <a:pathLst>
              <a:path w="485140" h="208914">
                <a:moveTo>
                  <a:pt x="0" y="0"/>
                </a:moveTo>
                <a:lnTo>
                  <a:pt x="0" y="208788"/>
                </a:lnTo>
                <a:lnTo>
                  <a:pt x="484632" y="208788"/>
                </a:lnTo>
                <a:lnTo>
                  <a:pt x="48463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154668" y="3395472"/>
            <a:ext cx="497205" cy="220979"/>
          </a:xfrm>
          <a:custGeom>
            <a:avLst/>
            <a:gdLst/>
            <a:ahLst/>
            <a:cxnLst/>
            <a:rect l="l" t="t" r="r" b="b"/>
            <a:pathLst>
              <a:path w="497204" h="220979">
                <a:moveTo>
                  <a:pt x="496824" y="220980"/>
                </a:moveTo>
                <a:lnTo>
                  <a:pt x="496824" y="0"/>
                </a:lnTo>
                <a:lnTo>
                  <a:pt x="0" y="0"/>
                </a:lnTo>
                <a:lnTo>
                  <a:pt x="0" y="220980"/>
                </a:lnTo>
                <a:lnTo>
                  <a:pt x="6096" y="220980"/>
                </a:lnTo>
                <a:lnTo>
                  <a:pt x="6096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486156" y="10668"/>
                </a:lnTo>
                <a:lnTo>
                  <a:pt x="486156" y="6096"/>
                </a:lnTo>
                <a:lnTo>
                  <a:pt x="490728" y="10668"/>
                </a:lnTo>
                <a:lnTo>
                  <a:pt x="490728" y="220980"/>
                </a:lnTo>
                <a:lnTo>
                  <a:pt x="496824" y="220980"/>
                </a:lnTo>
                <a:close/>
              </a:path>
              <a:path w="497204" h="220979">
                <a:moveTo>
                  <a:pt x="10668" y="10668"/>
                </a:moveTo>
                <a:lnTo>
                  <a:pt x="10668" y="6096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97204" h="220979">
                <a:moveTo>
                  <a:pt x="10668" y="21031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10312"/>
                </a:lnTo>
                <a:lnTo>
                  <a:pt x="10668" y="210312"/>
                </a:lnTo>
                <a:close/>
              </a:path>
              <a:path w="497204" h="220979">
                <a:moveTo>
                  <a:pt x="490728" y="210312"/>
                </a:moveTo>
                <a:lnTo>
                  <a:pt x="6096" y="210312"/>
                </a:lnTo>
                <a:lnTo>
                  <a:pt x="10668" y="214884"/>
                </a:lnTo>
                <a:lnTo>
                  <a:pt x="10668" y="220980"/>
                </a:lnTo>
                <a:lnTo>
                  <a:pt x="486156" y="220980"/>
                </a:lnTo>
                <a:lnTo>
                  <a:pt x="486156" y="214884"/>
                </a:lnTo>
                <a:lnTo>
                  <a:pt x="490728" y="210312"/>
                </a:lnTo>
                <a:close/>
              </a:path>
              <a:path w="497204" h="220979">
                <a:moveTo>
                  <a:pt x="10668" y="220980"/>
                </a:moveTo>
                <a:lnTo>
                  <a:pt x="10668" y="214884"/>
                </a:lnTo>
                <a:lnTo>
                  <a:pt x="6096" y="210312"/>
                </a:lnTo>
                <a:lnTo>
                  <a:pt x="6096" y="220980"/>
                </a:lnTo>
                <a:lnTo>
                  <a:pt x="10668" y="220980"/>
                </a:lnTo>
                <a:close/>
              </a:path>
              <a:path w="497204" h="220979">
                <a:moveTo>
                  <a:pt x="490728" y="10668"/>
                </a:moveTo>
                <a:lnTo>
                  <a:pt x="486156" y="6096"/>
                </a:lnTo>
                <a:lnTo>
                  <a:pt x="486156" y="10668"/>
                </a:lnTo>
                <a:lnTo>
                  <a:pt x="490728" y="10668"/>
                </a:lnTo>
                <a:close/>
              </a:path>
              <a:path w="497204" h="220979">
                <a:moveTo>
                  <a:pt x="490728" y="210312"/>
                </a:moveTo>
                <a:lnTo>
                  <a:pt x="490728" y="10668"/>
                </a:lnTo>
                <a:lnTo>
                  <a:pt x="486156" y="10668"/>
                </a:lnTo>
                <a:lnTo>
                  <a:pt x="486156" y="210312"/>
                </a:lnTo>
                <a:lnTo>
                  <a:pt x="490728" y="210312"/>
                </a:lnTo>
                <a:close/>
              </a:path>
              <a:path w="497204" h="220979">
                <a:moveTo>
                  <a:pt x="490728" y="220980"/>
                </a:moveTo>
                <a:lnTo>
                  <a:pt x="490728" y="210312"/>
                </a:lnTo>
                <a:lnTo>
                  <a:pt x="486156" y="214884"/>
                </a:lnTo>
                <a:lnTo>
                  <a:pt x="486156" y="220980"/>
                </a:lnTo>
                <a:lnTo>
                  <a:pt x="490728" y="220980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9160764" y="3367530"/>
            <a:ext cx="46228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44145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12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324100" y="3547872"/>
            <a:ext cx="6878320" cy="40005"/>
          </a:xfrm>
          <a:custGeom>
            <a:avLst/>
            <a:gdLst/>
            <a:ahLst/>
            <a:cxnLst/>
            <a:rect l="l" t="t" r="r" b="b"/>
            <a:pathLst>
              <a:path w="6878320" h="40004">
                <a:moveTo>
                  <a:pt x="21336" y="39624"/>
                </a:moveTo>
                <a:lnTo>
                  <a:pt x="19812" y="35052"/>
                </a:lnTo>
                <a:lnTo>
                  <a:pt x="0" y="35052"/>
                </a:lnTo>
                <a:lnTo>
                  <a:pt x="0" y="39624"/>
                </a:lnTo>
                <a:lnTo>
                  <a:pt x="21336" y="39624"/>
                </a:lnTo>
                <a:close/>
              </a:path>
              <a:path w="6878320" h="40004">
                <a:moveTo>
                  <a:pt x="57912" y="39624"/>
                </a:moveTo>
                <a:lnTo>
                  <a:pt x="57912" y="33528"/>
                </a:lnTo>
                <a:lnTo>
                  <a:pt x="36576" y="33528"/>
                </a:lnTo>
                <a:lnTo>
                  <a:pt x="36576" y="39624"/>
                </a:lnTo>
                <a:lnTo>
                  <a:pt x="57912" y="39624"/>
                </a:lnTo>
                <a:close/>
              </a:path>
              <a:path w="6878320" h="40004">
                <a:moveTo>
                  <a:pt x="94488" y="39624"/>
                </a:moveTo>
                <a:lnTo>
                  <a:pt x="94488" y="33528"/>
                </a:lnTo>
                <a:lnTo>
                  <a:pt x="73152" y="33528"/>
                </a:lnTo>
                <a:lnTo>
                  <a:pt x="73152" y="39624"/>
                </a:lnTo>
                <a:lnTo>
                  <a:pt x="94488" y="39624"/>
                </a:lnTo>
                <a:close/>
              </a:path>
              <a:path w="6878320" h="40004">
                <a:moveTo>
                  <a:pt x="131064" y="39624"/>
                </a:moveTo>
                <a:lnTo>
                  <a:pt x="131064" y="33528"/>
                </a:lnTo>
                <a:lnTo>
                  <a:pt x="109728" y="33528"/>
                </a:lnTo>
                <a:lnTo>
                  <a:pt x="109728" y="39624"/>
                </a:lnTo>
                <a:lnTo>
                  <a:pt x="131064" y="39624"/>
                </a:lnTo>
                <a:close/>
              </a:path>
              <a:path w="6878320" h="40004">
                <a:moveTo>
                  <a:pt x="167640" y="38100"/>
                </a:moveTo>
                <a:lnTo>
                  <a:pt x="167640" y="33528"/>
                </a:lnTo>
                <a:lnTo>
                  <a:pt x="146304" y="33528"/>
                </a:lnTo>
                <a:lnTo>
                  <a:pt x="146304" y="39624"/>
                </a:lnTo>
                <a:lnTo>
                  <a:pt x="167640" y="38100"/>
                </a:lnTo>
                <a:close/>
              </a:path>
              <a:path w="6878320" h="40004">
                <a:moveTo>
                  <a:pt x="204216" y="38100"/>
                </a:moveTo>
                <a:lnTo>
                  <a:pt x="204216" y="33528"/>
                </a:lnTo>
                <a:lnTo>
                  <a:pt x="182880" y="33528"/>
                </a:lnTo>
                <a:lnTo>
                  <a:pt x="182880" y="38100"/>
                </a:lnTo>
                <a:lnTo>
                  <a:pt x="204216" y="38100"/>
                </a:lnTo>
                <a:close/>
              </a:path>
              <a:path w="6878320" h="40004">
                <a:moveTo>
                  <a:pt x="240792" y="38100"/>
                </a:moveTo>
                <a:lnTo>
                  <a:pt x="240792" y="33528"/>
                </a:lnTo>
                <a:lnTo>
                  <a:pt x="219456" y="33528"/>
                </a:lnTo>
                <a:lnTo>
                  <a:pt x="219456" y="38100"/>
                </a:lnTo>
                <a:lnTo>
                  <a:pt x="240792" y="38100"/>
                </a:lnTo>
                <a:close/>
              </a:path>
              <a:path w="6878320" h="40004">
                <a:moveTo>
                  <a:pt x="277368" y="38100"/>
                </a:moveTo>
                <a:lnTo>
                  <a:pt x="277368" y="33528"/>
                </a:lnTo>
                <a:lnTo>
                  <a:pt x="256032" y="33528"/>
                </a:lnTo>
                <a:lnTo>
                  <a:pt x="256032" y="38100"/>
                </a:lnTo>
                <a:lnTo>
                  <a:pt x="277368" y="38100"/>
                </a:lnTo>
                <a:close/>
              </a:path>
              <a:path w="6878320" h="40004">
                <a:moveTo>
                  <a:pt x="313944" y="38100"/>
                </a:moveTo>
                <a:lnTo>
                  <a:pt x="313944" y="33528"/>
                </a:lnTo>
                <a:lnTo>
                  <a:pt x="292608" y="33528"/>
                </a:lnTo>
                <a:lnTo>
                  <a:pt x="292608" y="38100"/>
                </a:lnTo>
                <a:lnTo>
                  <a:pt x="313944" y="38100"/>
                </a:lnTo>
                <a:close/>
              </a:path>
              <a:path w="6878320" h="40004">
                <a:moveTo>
                  <a:pt x="350520" y="38100"/>
                </a:moveTo>
                <a:lnTo>
                  <a:pt x="350520" y="32004"/>
                </a:lnTo>
                <a:lnTo>
                  <a:pt x="329184" y="33528"/>
                </a:lnTo>
                <a:lnTo>
                  <a:pt x="329184" y="38100"/>
                </a:lnTo>
                <a:lnTo>
                  <a:pt x="350520" y="38100"/>
                </a:lnTo>
                <a:close/>
              </a:path>
              <a:path w="6878320" h="40004">
                <a:moveTo>
                  <a:pt x="387096" y="38100"/>
                </a:moveTo>
                <a:lnTo>
                  <a:pt x="387096" y="32004"/>
                </a:lnTo>
                <a:lnTo>
                  <a:pt x="365760" y="32004"/>
                </a:lnTo>
                <a:lnTo>
                  <a:pt x="365760" y="38100"/>
                </a:lnTo>
                <a:lnTo>
                  <a:pt x="387096" y="38100"/>
                </a:lnTo>
                <a:close/>
              </a:path>
              <a:path w="6878320" h="40004">
                <a:moveTo>
                  <a:pt x="423672" y="38100"/>
                </a:moveTo>
                <a:lnTo>
                  <a:pt x="423672" y="32004"/>
                </a:lnTo>
                <a:lnTo>
                  <a:pt x="402336" y="32004"/>
                </a:lnTo>
                <a:lnTo>
                  <a:pt x="402336" y="38100"/>
                </a:lnTo>
                <a:lnTo>
                  <a:pt x="423672" y="38100"/>
                </a:lnTo>
                <a:close/>
              </a:path>
              <a:path w="6878320" h="40004">
                <a:moveTo>
                  <a:pt x="460248" y="38100"/>
                </a:moveTo>
                <a:lnTo>
                  <a:pt x="460248" y="32004"/>
                </a:lnTo>
                <a:lnTo>
                  <a:pt x="438912" y="32004"/>
                </a:lnTo>
                <a:lnTo>
                  <a:pt x="440436" y="38100"/>
                </a:lnTo>
                <a:lnTo>
                  <a:pt x="460248" y="38100"/>
                </a:lnTo>
                <a:close/>
              </a:path>
              <a:path w="6878320" h="40004">
                <a:moveTo>
                  <a:pt x="496824" y="36576"/>
                </a:moveTo>
                <a:lnTo>
                  <a:pt x="496824" y="32004"/>
                </a:lnTo>
                <a:lnTo>
                  <a:pt x="477012" y="32004"/>
                </a:lnTo>
                <a:lnTo>
                  <a:pt x="477012" y="36576"/>
                </a:lnTo>
                <a:lnTo>
                  <a:pt x="496824" y="36576"/>
                </a:lnTo>
                <a:close/>
              </a:path>
              <a:path w="6878320" h="40004">
                <a:moveTo>
                  <a:pt x="533400" y="36576"/>
                </a:moveTo>
                <a:lnTo>
                  <a:pt x="533400" y="32004"/>
                </a:lnTo>
                <a:lnTo>
                  <a:pt x="513588" y="32004"/>
                </a:lnTo>
                <a:lnTo>
                  <a:pt x="513588" y="36576"/>
                </a:lnTo>
                <a:lnTo>
                  <a:pt x="533400" y="36576"/>
                </a:lnTo>
                <a:close/>
              </a:path>
              <a:path w="6878320" h="40004">
                <a:moveTo>
                  <a:pt x="569976" y="36576"/>
                </a:moveTo>
                <a:lnTo>
                  <a:pt x="569976" y="32004"/>
                </a:lnTo>
                <a:lnTo>
                  <a:pt x="550164" y="32004"/>
                </a:lnTo>
                <a:lnTo>
                  <a:pt x="550164" y="36576"/>
                </a:lnTo>
                <a:lnTo>
                  <a:pt x="569976" y="36576"/>
                </a:lnTo>
                <a:close/>
              </a:path>
              <a:path w="6878320" h="40004">
                <a:moveTo>
                  <a:pt x="608076" y="36576"/>
                </a:moveTo>
                <a:lnTo>
                  <a:pt x="606552" y="32004"/>
                </a:lnTo>
                <a:lnTo>
                  <a:pt x="586740" y="32004"/>
                </a:lnTo>
                <a:lnTo>
                  <a:pt x="586740" y="36576"/>
                </a:lnTo>
                <a:lnTo>
                  <a:pt x="608076" y="36576"/>
                </a:lnTo>
                <a:close/>
              </a:path>
              <a:path w="6878320" h="40004">
                <a:moveTo>
                  <a:pt x="644652" y="36576"/>
                </a:moveTo>
                <a:lnTo>
                  <a:pt x="644652" y="32004"/>
                </a:lnTo>
                <a:lnTo>
                  <a:pt x="623316" y="32004"/>
                </a:lnTo>
                <a:lnTo>
                  <a:pt x="623316" y="36576"/>
                </a:lnTo>
                <a:lnTo>
                  <a:pt x="644652" y="36576"/>
                </a:lnTo>
                <a:close/>
              </a:path>
              <a:path w="6878320" h="40004">
                <a:moveTo>
                  <a:pt x="681228" y="36576"/>
                </a:moveTo>
                <a:lnTo>
                  <a:pt x="681228" y="30480"/>
                </a:lnTo>
                <a:lnTo>
                  <a:pt x="659892" y="30480"/>
                </a:lnTo>
                <a:lnTo>
                  <a:pt x="659892" y="36576"/>
                </a:lnTo>
                <a:lnTo>
                  <a:pt x="681228" y="36576"/>
                </a:lnTo>
                <a:close/>
              </a:path>
              <a:path w="6878320" h="40004">
                <a:moveTo>
                  <a:pt x="717804" y="36576"/>
                </a:moveTo>
                <a:lnTo>
                  <a:pt x="717804" y="30480"/>
                </a:lnTo>
                <a:lnTo>
                  <a:pt x="696468" y="30480"/>
                </a:lnTo>
                <a:lnTo>
                  <a:pt x="696468" y="36576"/>
                </a:lnTo>
                <a:lnTo>
                  <a:pt x="717804" y="36576"/>
                </a:lnTo>
                <a:close/>
              </a:path>
              <a:path w="6878320" h="40004">
                <a:moveTo>
                  <a:pt x="754380" y="36576"/>
                </a:moveTo>
                <a:lnTo>
                  <a:pt x="754380" y="30480"/>
                </a:lnTo>
                <a:lnTo>
                  <a:pt x="733044" y="30480"/>
                </a:lnTo>
                <a:lnTo>
                  <a:pt x="733044" y="36576"/>
                </a:lnTo>
                <a:lnTo>
                  <a:pt x="754380" y="36576"/>
                </a:lnTo>
                <a:close/>
              </a:path>
              <a:path w="6878320" h="40004">
                <a:moveTo>
                  <a:pt x="790956" y="35052"/>
                </a:moveTo>
                <a:lnTo>
                  <a:pt x="790956" y="30480"/>
                </a:lnTo>
                <a:lnTo>
                  <a:pt x="769620" y="30480"/>
                </a:lnTo>
                <a:lnTo>
                  <a:pt x="769620" y="36576"/>
                </a:lnTo>
                <a:lnTo>
                  <a:pt x="790956" y="35052"/>
                </a:lnTo>
                <a:close/>
              </a:path>
              <a:path w="6878320" h="40004">
                <a:moveTo>
                  <a:pt x="827532" y="35052"/>
                </a:moveTo>
                <a:lnTo>
                  <a:pt x="827532" y="30480"/>
                </a:lnTo>
                <a:lnTo>
                  <a:pt x="806196" y="30480"/>
                </a:lnTo>
                <a:lnTo>
                  <a:pt x="806196" y="35052"/>
                </a:lnTo>
                <a:lnTo>
                  <a:pt x="827532" y="35052"/>
                </a:lnTo>
                <a:close/>
              </a:path>
              <a:path w="6878320" h="40004">
                <a:moveTo>
                  <a:pt x="864108" y="35052"/>
                </a:moveTo>
                <a:lnTo>
                  <a:pt x="864108" y="30480"/>
                </a:lnTo>
                <a:lnTo>
                  <a:pt x="842772" y="30480"/>
                </a:lnTo>
                <a:lnTo>
                  <a:pt x="842772" y="35052"/>
                </a:lnTo>
                <a:lnTo>
                  <a:pt x="864108" y="35052"/>
                </a:lnTo>
                <a:close/>
              </a:path>
              <a:path w="6878320" h="40004">
                <a:moveTo>
                  <a:pt x="900684" y="35052"/>
                </a:moveTo>
                <a:lnTo>
                  <a:pt x="900684" y="30480"/>
                </a:lnTo>
                <a:lnTo>
                  <a:pt x="879348" y="30480"/>
                </a:lnTo>
                <a:lnTo>
                  <a:pt x="879348" y="35052"/>
                </a:lnTo>
                <a:lnTo>
                  <a:pt x="900684" y="35052"/>
                </a:lnTo>
                <a:close/>
              </a:path>
              <a:path w="6878320" h="40004">
                <a:moveTo>
                  <a:pt x="937260" y="35052"/>
                </a:moveTo>
                <a:lnTo>
                  <a:pt x="937260" y="30480"/>
                </a:lnTo>
                <a:lnTo>
                  <a:pt x="915924" y="30480"/>
                </a:lnTo>
                <a:lnTo>
                  <a:pt x="915924" y="35052"/>
                </a:lnTo>
                <a:lnTo>
                  <a:pt x="937260" y="35052"/>
                </a:lnTo>
                <a:close/>
              </a:path>
              <a:path w="6878320" h="40004">
                <a:moveTo>
                  <a:pt x="973836" y="35052"/>
                </a:moveTo>
                <a:lnTo>
                  <a:pt x="973836" y="28956"/>
                </a:lnTo>
                <a:lnTo>
                  <a:pt x="952500" y="28956"/>
                </a:lnTo>
                <a:lnTo>
                  <a:pt x="952500" y="35052"/>
                </a:lnTo>
                <a:lnTo>
                  <a:pt x="973836" y="35052"/>
                </a:lnTo>
                <a:close/>
              </a:path>
              <a:path w="6878320" h="40004">
                <a:moveTo>
                  <a:pt x="1010412" y="35052"/>
                </a:moveTo>
                <a:lnTo>
                  <a:pt x="1010412" y="28956"/>
                </a:lnTo>
                <a:lnTo>
                  <a:pt x="989076" y="28956"/>
                </a:lnTo>
                <a:lnTo>
                  <a:pt x="989076" y="35052"/>
                </a:lnTo>
                <a:lnTo>
                  <a:pt x="1010412" y="35052"/>
                </a:lnTo>
                <a:close/>
              </a:path>
              <a:path w="6878320" h="40004">
                <a:moveTo>
                  <a:pt x="1046988" y="35052"/>
                </a:moveTo>
                <a:lnTo>
                  <a:pt x="1046988" y="28956"/>
                </a:lnTo>
                <a:lnTo>
                  <a:pt x="1025652" y="28956"/>
                </a:lnTo>
                <a:lnTo>
                  <a:pt x="1027176" y="35052"/>
                </a:lnTo>
                <a:lnTo>
                  <a:pt x="1046988" y="35052"/>
                </a:lnTo>
                <a:close/>
              </a:path>
              <a:path w="6878320" h="40004">
                <a:moveTo>
                  <a:pt x="1083564" y="35052"/>
                </a:moveTo>
                <a:lnTo>
                  <a:pt x="1083564" y="28956"/>
                </a:lnTo>
                <a:lnTo>
                  <a:pt x="1063752" y="28956"/>
                </a:lnTo>
                <a:lnTo>
                  <a:pt x="1063752" y="35052"/>
                </a:lnTo>
                <a:lnTo>
                  <a:pt x="1083564" y="35052"/>
                </a:lnTo>
                <a:close/>
              </a:path>
              <a:path w="6878320" h="40004">
                <a:moveTo>
                  <a:pt x="1120140" y="33528"/>
                </a:moveTo>
                <a:lnTo>
                  <a:pt x="1120140" y="28956"/>
                </a:lnTo>
                <a:lnTo>
                  <a:pt x="1100328" y="28956"/>
                </a:lnTo>
                <a:lnTo>
                  <a:pt x="1100328" y="33528"/>
                </a:lnTo>
                <a:lnTo>
                  <a:pt x="1120140" y="33528"/>
                </a:lnTo>
                <a:close/>
              </a:path>
              <a:path w="6878320" h="40004">
                <a:moveTo>
                  <a:pt x="1156716" y="33528"/>
                </a:moveTo>
                <a:lnTo>
                  <a:pt x="1156716" y="28956"/>
                </a:lnTo>
                <a:lnTo>
                  <a:pt x="1136904" y="28956"/>
                </a:lnTo>
                <a:lnTo>
                  <a:pt x="1136904" y="33528"/>
                </a:lnTo>
                <a:lnTo>
                  <a:pt x="1156716" y="33528"/>
                </a:lnTo>
                <a:close/>
              </a:path>
              <a:path w="6878320" h="40004">
                <a:moveTo>
                  <a:pt x="1194816" y="33528"/>
                </a:moveTo>
                <a:lnTo>
                  <a:pt x="1193292" y="28956"/>
                </a:lnTo>
                <a:lnTo>
                  <a:pt x="1173480" y="28956"/>
                </a:lnTo>
                <a:lnTo>
                  <a:pt x="1173480" y="33528"/>
                </a:lnTo>
                <a:lnTo>
                  <a:pt x="1194816" y="33528"/>
                </a:lnTo>
                <a:close/>
              </a:path>
              <a:path w="6878320" h="40004">
                <a:moveTo>
                  <a:pt x="1231392" y="33528"/>
                </a:moveTo>
                <a:lnTo>
                  <a:pt x="1231392" y="28956"/>
                </a:lnTo>
                <a:lnTo>
                  <a:pt x="1210056" y="28956"/>
                </a:lnTo>
                <a:lnTo>
                  <a:pt x="1210056" y="33528"/>
                </a:lnTo>
                <a:lnTo>
                  <a:pt x="1231392" y="33528"/>
                </a:lnTo>
                <a:close/>
              </a:path>
              <a:path w="6878320" h="40004">
                <a:moveTo>
                  <a:pt x="1267968" y="33528"/>
                </a:moveTo>
                <a:lnTo>
                  <a:pt x="1267968" y="27432"/>
                </a:lnTo>
                <a:lnTo>
                  <a:pt x="1246632" y="28956"/>
                </a:lnTo>
                <a:lnTo>
                  <a:pt x="1246632" y="33528"/>
                </a:lnTo>
                <a:lnTo>
                  <a:pt x="1267968" y="33528"/>
                </a:lnTo>
                <a:close/>
              </a:path>
              <a:path w="6878320" h="40004">
                <a:moveTo>
                  <a:pt x="1304544" y="33528"/>
                </a:moveTo>
                <a:lnTo>
                  <a:pt x="1304544" y="27432"/>
                </a:lnTo>
                <a:lnTo>
                  <a:pt x="1283208" y="27432"/>
                </a:lnTo>
                <a:lnTo>
                  <a:pt x="1283208" y="33528"/>
                </a:lnTo>
                <a:lnTo>
                  <a:pt x="1304544" y="33528"/>
                </a:lnTo>
                <a:close/>
              </a:path>
              <a:path w="6878320" h="40004">
                <a:moveTo>
                  <a:pt x="1341120" y="33528"/>
                </a:moveTo>
                <a:lnTo>
                  <a:pt x="1341120" y="27432"/>
                </a:lnTo>
                <a:lnTo>
                  <a:pt x="1319784" y="27432"/>
                </a:lnTo>
                <a:lnTo>
                  <a:pt x="1319784" y="33528"/>
                </a:lnTo>
                <a:lnTo>
                  <a:pt x="1341120" y="33528"/>
                </a:lnTo>
                <a:close/>
              </a:path>
              <a:path w="6878320" h="40004">
                <a:moveTo>
                  <a:pt x="1377696" y="33528"/>
                </a:moveTo>
                <a:lnTo>
                  <a:pt x="1377696" y="27432"/>
                </a:lnTo>
                <a:lnTo>
                  <a:pt x="1356360" y="27432"/>
                </a:lnTo>
                <a:lnTo>
                  <a:pt x="1356360" y="33528"/>
                </a:lnTo>
                <a:lnTo>
                  <a:pt x="1377696" y="33528"/>
                </a:lnTo>
                <a:close/>
              </a:path>
              <a:path w="6878320" h="40004">
                <a:moveTo>
                  <a:pt x="1414272" y="32004"/>
                </a:moveTo>
                <a:lnTo>
                  <a:pt x="1414272" y="27432"/>
                </a:lnTo>
                <a:lnTo>
                  <a:pt x="1392936" y="27432"/>
                </a:lnTo>
                <a:lnTo>
                  <a:pt x="1392936" y="33528"/>
                </a:lnTo>
                <a:lnTo>
                  <a:pt x="1414272" y="32004"/>
                </a:lnTo>
                <a:close/>
              </a:path>
              <a:path w="6878320" h="40004">
                <a:moveTo>
                  <a:pt x="1450848" y="32004"/>
                </a:moveTo>
                <a:lnTo>
                  <a:pt x="1450848" y="27432"/>
                </a:lnTo>
                <a:lnTo>
                  <a:pt x="1429512" y="27432"/>
                </a:lnTo>
                <a:lnTo>
                  <a:pt x="1429512" y="32004"/>
                </a:lnTo>
                <a:lnTo>
                  <a:pt x="1450848" y="32004"/>
                </a:lnTo>
                <a:close/>
              </a:path>
              <a:path w="6878320" h="40004">
                <a:moveTo>
                  <a:pt x="1487424" y="32004"/>
                </a:moveTo>
                <a:lnTo>
                  <a:pt x="1487424" y="27432"/>
                </a:lnTo>
                <a:lnTo>
                  <a:pt x="1466088" y="27432"/>
                </a:lnTo>
                <a:lnTo>
                  <a:pt x="1466088" y="32004"/>
                </a:lnTo>
                <a:lnTo>
                  <a:pt x="1487424" y="32004"/>
                </a:lnTo>
                <a:close/>
              </a:path>
              <a:path w="6878320" h="40004">
                <a:moveTo>
                  <a:pt x="1524000" y="32004"/>
                </a:moveTo>
                <a:lnTo>
                  <a:pt x="1524000" y="27432"/>
                </a:lnTo>
                <a:lnTo>
                  <a:pt x="1502664" y="27432"/>
                </a:lnTo>
                <a:lnTo>
                  <a:pt x="1502664" y="32004"/>
                </a:lnTo>
                <a:lnTo>
                  <a:pt x="1524000" y="32004"/>
                </a:lnTo>
                <a:close/>
              </a:path>
              <a:path w="6878320" h="40004">
                <a:moveTo>
                  <a:pt x="1560576" y="32004"/>
                </a:moveTo>
                <a:lnTo>
                  <a:pt x="1560576" y="27432"/>
                </a:lnTo>
                <a:lnTo>
                  <a:pt x="1539240" y="27432"/>
                </a:lnTo>
                <a:lnTo>
                  <a:pt x="1539240" y="32004"/>
                </a:lnTo>
                <a:lnTo>
                  <a:pt x="1560576" y="32004"/>
                </a:lnTo>
                <a:close/>
              </a:path>
              <a:path w="6878320" h="40004">
                <a:moveTo>
                  <a:pt x="1597152" y="32004"/>
                </a:moveTo>
                <a:lnTo>
                  <a:pt x="1597152" y="25908"/>
                </a:lnTo>
                <a:lnTo>
                  <a:pt x="1575816" y="25908"/>
                </a:lnTo>
                <a:lnTo>
                  <a:pt x="1575816" y="32004"/>
                </a:lnTo>
                <a:lnTo>
                  <a:pt x="1597152" y="32004"/>
                </a:lnTo>
                <a:close/>
              </a:path>
              <a:path w="6878320" h="40004">
                <a:moveTo>
                  <a:pt x="1633728" y="32004"/>
                </a:moveTo>
                <a:lnTo>
                  <a:pt x="1633728" y="25908"/>
                </a:lnTo>
                <a:lnTo>
                  <a:pt x="1612392" y="25908"/>
                </a:lnTo>
                <a:lnTo>
                  <a:pt x="1612392" y="32004"/>
                </a:lnTo>
                <a:lnTo>
                  <a:pt x="1633728" y="32004"/>
                </a:lnTo>
                <a:close/>
              </a:path>
              <a:path w="6878320" h="40004">
                <a:moveTo>
                  <a:pt x="1670304" y="32004"/>
                </a:moveTo>
                <a:lnTo>
                  <a:pt x="1670304" y="25908"/>
                </a:lnTo>
                <a:lnTo>
                  <a:pt x="1650492" y="25908"/>
                </a:lnTo>
                <a:lnTo>
                  <a:pt x="1650492" y="32004"/>
                </a:lnTo>
                <a:lnTo>
                  <a:pt x="1670304" y="32004"/>
                </a:lnTo>
                <a:close/>
              </a:path>
              <a:path w="6878320" h="40004">
                <a:moveTo>
                  <a:pt x="1706880" y="30480"/>
                </a:moveTo>
                <a:lnTo>
                  <a:pt x="1706880" y="25908"/>
                </a:lnTo>
                <a:lnTo>
                  <a:pt x="1687068" y="25908"/>
                </a:lnTo>
                <a:lnTo>
                  <a:pt x="1687068" y="32004"/>
                </a:lnTo>
                <a:lnTo>
                  <a:pt x="1706880" y="30480"/>
                </a:lnTo>
                <a:close/>
              </a:path>
              <a:path w="6878320" h="40004">
                <a:moveTo>
                  <a:pt x="1743456" y="30480"/>
                </a:moveTo>
                <a:lnTo>
                  <a:pt x="1743456" y="25908"/>
                </a:lnTo>
                <a:lnTo>
                  <a:pt x="1723644" y="25908"/>
                </a:lnTo>
                <a:lnTo>
                  <a:pt x="1723644" y="30480"/>
                </a:lnTo>
                <a:lnTo>
                  <a:pt x="1743456" y="30480"/>
                </a:lnTo>
                <a:close/>
              </a:path>
              <a:path w="6878320" h="40004">
                <a:moveTo>
                  <a:pt x="1780032" y="30480"/>
                </a:moveTo>
                <a:lnTo>
                  <a:pt x="1780032" y="25908"/>
                </a:lnTo>
                <a:lnTo>
                  <a:pt x="1760220" y="25908"/>
                </a:lnTo>
                <a:lnTo>
                  <a:pt x="1760220" y="30480"/>
                </a:lnTo>
                <a:lnTo>
                  <a:pt x="1780032" y="30480"/>
                </a:lnTo>
                <a:close/>
              </a:path>
              <a:path w="6878320" h="40004">
                <a:moveTo>
                  <a:pt x="1818132" y="30480"/>
                </a:moveTo>
                <a:lnTo>
                  <a:pt x="1818132" y="25908"/>
                </a:lnTo>
                <a:lnTo>
                  <a:pt x="1796796" y="25908"/>
                </a:lnTo>
                <a:lnTo>
                  <a:pt x="1796796" y="30480"/>
                </a:lnTo>
                <a:lnTo>
                  <a:pt x="1818132" y="30480"/>
                </a:lnTo>
                <a:close/>
              </a:path>
              <a:path w="6878320" h="40004">
                <a:moveTo>
                  <a:pt x="1854708" y="30480"/>
                </a:moveTo>
                <a:lnTo>
                  <a:pt x="1854708" y="25908"/>
                </a:lnTo>
                <a:lnTo>
                  <a:pt x="1833372" y="25908"/>
                </a:lnTo>
                <a:lnTo>
                  <a:pt x="1833372" y="30480"/>
                </a:lnTo>
                <a:lnTo>
                  <a:pt x="1854708" y="30480"/>
                </a:lnTo>
                <a:close/>
              </a:path>
              <a:path w="6878320" h="40004">
                <a:moveTo>
                  <a:pt x="1891284" y="30480"/>
                </a:moveTo>
                <a:lnTo>
                  <a:pt x="1891284" y="24384"/>
                </a:lnTo>
                <a:lnTo>
                  <a:pt x="1869948" y="25908"/>
                </a:lnTo>
                <a:lnTo>
                  <a:pt x="1869948" y="30480"/>
                </a:lnTo>
                <a:lnTo>
                  <a:pt x="1891284" y="30480"/>
                </a:lnTo>
                <a:close/>
              </a:path>
              <a:path w="6878320" h="40004">
                <a:moveTo>
                  <a:pt x="1927860" y="30480"/>
                </a:moveTo>
                <a:lnTo>
                  <a:pt x="1927860" y="24384"/>
                </a:lnTo>
                <a:lnTo>
                  <a:pt x="1906524" y="24384"/>
                </a:lnTo>
                <a:lnTo>
                  <a:pt x="1906524" y="30480"/>
                </a:lnTo>
                <a:lnTo>
                  <a:pt x="1927860" y="30480"/>
                </a:lnTo>
                <a:close/>
              </a:path>
              <a:path w="6878320" h="40004">
                <a:moveTo>
                  <a:pt x="1964436" y="30480"/>
                </a:moveTo>
                <a:lnTo>
                  <a:pt x="1964436" y="24384"/>
                </a:lnTo>
                <a:lnTo>
                  <a:pt x="1943100" y="24384"/>
                </a:lnTo>
                <a:lnTo>
                  <a:pt x="1943100" y="30480"/>
                </a:lnTo>
                <a:lnTo>
                  <a:pt x="1964436" y="30480"/>
                </a:lnTo>
                <a:close/>
              </a:path>
              <a:path w="6878320" h="40004">
                <a:moveTo>
                  <a:pt x="2001012" y="30480"/>
                </a:moveTo>
                <a:lnTo>
                  <a:pt x="2001012" y="24384"/>
                </a:lnTo>
                <a:lnTo>
                  <a:pt x="1979676" y="24384"/>
                </a:lnTo>
                <a:lnTo>
                  <a:pt x="1979676" y="30480"/>
                </a:lnTo>
                <a:lnTo>
                  <a:pt x="2001012" y="30480"/>
                </a:lnTo>
                <a:close/>
              </a:path>
              <a:path w="6878320" h="40004">
                <a:moveTo>
                  <a:pt x="2037588" y="28956"/>
                </a:moveTo>
                <a:lnTo>
                  <a:pt x="2037588" y="24384"/>
                </a:lnTo>
                <a:lnTo>
                  <a:pt x="2016252" y="24384"/>
                </a:lnTo>
                <a:lnTo>
                  <a:pt x="2016252" y="28956"/>
                </a:lnTo>
                <a:lnTo>
                  <a:pt x="2037588" y="28956"/>
                </a:lnTo>
                <a:close/>
              </a:path>
              <a:path w="6878320" h="40004">
                <a:moveTo>
                  <a:pt x="2074164" y="28956"/>
                </a:moveTo>
                <a:lnTo>
                  <a:pt x="2074164" y="24384"/>
                </a:lnTo>
                <a:lnTo>
                  <a:pt x="2052828" y="24384"/>
                </a:lnTo>
                <a:lnTo>
                  <a:pt x="2052828" y="28956"/>
                </a:lnTo>
                <a:lnTo>
                  <a:pt x="2074164" y="28956"/>
                </a:lnTo>
                <a:close/>
              </a:path>
              <a:path w="6878320" h="40004">
                <a:moveTo>
                  <a:pt x="2110740" y="28956"/>
                </a:moveTo>
                <a:lnTo>
                  <a:pt x="2110740" y="24384"/>
                </a:lnTo>
                <a:lnTo>
                  <a:pt x="2089404" y="24384"/>
                </a:lnTo>
                <a:lnTo>
                  <a:pt x="2089404" y="28956"/>
                </a:lnTo>
                <a:lnTo>
                  <a:pt x="2110740" y="28956"/>
                </a:lnTo>
                <a:close/>
              </a:path>
              <a:path w="6878320" h="40004">
                <a:moveTo>
                  <a:pt x="2147316" y="28956"/>
                </a:moveTo>
                <a:lnTo>
                  <a:pt x="2147316" y="24384"/>
                </a:lnTo>
                <a:lnTo>
                  <a:pt x="2125980" y="24384"/>
                </a:lnTo>
                <a:lnTo>
                  <a:pt x="2125980" y="28956"/>
                </a:lnTo>
                <a:lnTo>
                  <a:pt x="2147316" y="28956"/>
                </a:lnTo>
                <a:close/>
              </a:path>
              <a:path w="6878320" h="40004">
                <a:moveTo>
                  <a:pt x="2183892" y="28956"/>
                </a:moveTo>
                <a:lnTo>
                  <a:pt x="2183892" y="22860"/>
                </a:lnTo>
                <a:lnTo>
                  <a:pt x="2162556" y="24384"/>
                </a:lnTo>
                <a:lnTo>
                  <a:pt x="2162556" y="28956"/>
                </a:lnTo>
                <a:lnTo>
                  <a:pt x="2183892" y="28956"/>
                </a:lnTo>
                <a:close/>
              </a:path>
              <a:path w="6878320" h="40004">
                <a:moveTo>
                  <a:pt x="2220468" y="28956"/>
                </a:moveTo>
                <a:lnTo>
                  <a:pt x="2220468" y="22860"/>
                </a:lnTo>
                <a:lnTo>
                  <a:pt x="2199132" y="22860"/>
                </a:lnTo>
                <a:lnTo>
                  <a:pt x="2199132" y="28956"/>
                </a:lnTo>
                <a:lnTo>
                  <a:pt x="2220468" y="28956"/>
                </a:lnTo>
                <a:close/>
              </a:path>
              <a:path w="6878320" h="40004">
                <a:moveTo>
                  <a:pt x="2257044" y="28956"/>
                </a:moveTo>
                <a:lnTo>
                  <a:pt x="2257044" y="22860"/>
                </a:lnTo>
                <a:lnTo>
                  <a:pt x="2237232" y="22860"/>
                </a:lnTo>
                <a:lnTo>
                  <a:pt x="2237232" y="28956"/>
                </a:lnTo>
                <a:lnTo>
                  <a:pt x="2257044" y="28956"/>
                </a:lnTo>
                <a:close/>
              </a:path>
              <a:path w="6878320" h="40004">
                <a:moveTo>
                  <a:pt x="2293620" y="28956"/>
                </a:moveTo>
                <a:lnTo>
                  <a:pt x="2293620" y="22860"/>
                </a:lnTo>
                <a:lnTo>
                  <a:pt x="2273808" y="22860"/>
                </a:lnTo>
                <a:lnTo>
                  <a:pt x="2273808" y="28956"/>
                </a:lnTo>
                <a:lnTo>
                  <a:pt x="2293620" y="28956"/>
                </a:lnTo>
                <a:close/>
              </a:path>
              <a:path w="6878320" h="40004">
                <a:moveTo>
                  <a:pt x="2330196" y="27432"/>
                </a:moveTo>
                <a:lnTo>
                  <a:pt x="2330196" y="22860"/>
                </a:lnTo>
                <a:lnTo>
                  <a:pt x="2310384" y="22860"/>
                </a:lnTo>
                <a:lnTo>
                  <a:pt x="2310384" y="28956"/>
                </a:lnTo>
                <a:lnTo>
                  <a:pt x="2330196" y="27432"/>
                </a:lnTo>
                <a:close/>
              </a:path>
              <a:path w="6878320" h="40004">
                <a:moveTo>
                  <a:pt x="2366772" y="27432"/>
                </a:moveTo>
                <a:lnTo>
                  <a:pt x="2366772" y="22860"/>
                </a:lnTo>
                <a:lnTo>
                  <a:pt x="2346960" y="22860"/>
                </a:lnTo>
                <a:lnTo>
                  <a:pt x="2346960" y="27432"/>
                </a:lnTo>
                <a:lnTo>
                  <a:pt x="2366772" y="27432"/>
                </a:lnTo>
                <a:close/>
              </a:path>
              <a:path w="6878320" h="40004">
                <a:moveTo>
                  <a:pt x="2404872" y="27432"/>
                </a:moveTo>
                <a:lnTo>
                  <a:pt x="2404872" y="22860"/>
                </a:lnTo>
                <a:lnTo>
                  <a:pt x="2383536" y="22860"/>
                </a:lnTo>
                <a:lnTo>
                  <a:pt x="2383536" y="27432"/>
                </a:lnTo>
                <a:lnTo>
                  <a:pt x="2404872" y="27432"/>
                </a:lnTo>
                <a:close/>
              </a:path>
              <a:path w="6878320" h="40004">
                <a:moveTo>
                  <a:pt x="2441448" y="27432"/>
                </a:moveTo>
                <a:lnTo>
                  <a:pt x="2441448" y="22860"/>
                </a:lnTo>
                <a:lnTo>
                  <a:pt x="2420112" y="22860"/>
                </a:lnTo>
                <a:lnTo>
                  <a:pt x="2420112" y="27432"/>
                </a:lnTo>
                <a:lnTo>
                  <a:pt x="2441448" y="27432"/>
                </a:lnTo>
                <a:close/>
              </a:path>
              <a:path w="6878320" h="40004">
                <a:moveTo>
                  <a:pt x="2478024" y="27432"/>
                </a:moveTo>
                <a:lnTo>
                  <a:pt x="2478024" y="22860"/>
                </a:lnTo>
                <a:lnTo>
                  <a:pt x="2456688" y="22860"/>
                </a:lnTo>
                <a:lnTo>
                  <a:pt x="2456688" y="27432"/>
                </a:lnTo>
                <a:lnTo>
                  <a:pt x="2478024" y="27432"/>
                </a:lnTo>
                <a:close/>
              </a:path>
              <a:path w="6878320" h="40004">
                <a:moveTo>
                  <a:pt x="2514600" y="27432"/>
                </a:moveTo>
                <a:lnTo>
                  <a:pt x="2514600" y="21336"/>
                </a:lnTo>
                <a:lnTo>
                  <a:pt x="2493264" y="21336"/>
                </a:lnTo>
                <a:lnTo>
                  <a:pt x="2493264" y="27432"/>
                </a:lnTo>
                <a:lnTo>
                  <a:pt x="2514600" y="27432"/>
                </a:lnTo>
                <a:close/>
              </a:path>
              <a:path w="6878320" h="40004">
                <a:moveTo>
                  <a:pt x="2551176" y="27432"/>
                </a:moveTo>
                <a:lnTo>
                  <a:pt x="2551176" y="21336"/>
                </a:lnTo>
                <a:lnTo>
                  <a:pt x="2529840" y="21336"/>
                </a:lnTo>
                <a:lnTo>
                  <a:pt x="2529840" y="27432"/>
                </a:lnTo>
                <a:lnTo>
                  <a:pt x="2551176" y="27432"/>
                </a:lnTo>
                <a:close/>
              </a:path>
              <a:path w="6878320" h="40004">
                <a:moveTo>
                  <a:pt x="2587752" y="27432"/>
                </a:moveTo>
                <a:lnTo>
                  <a:pt x="2587752" y="21336"/>
                </a:lnTo>
                <a:lnTo>
                  <a:pt x="2566416" y="21336"/>
                </a:lnTo>
                <a:lnTo>
                  <a:pt x="2566416" y="27432"/>
                </a:lnTo>
                <a:lnTo>
                  <a:pt x="2587752" y="27432"/>
                </a:lnTo>
                <a:close/>
              </a:path>
              <a:path w="6878320" h="40004">
                <a:moveTo>
                  <a:pt x="2624328" y="25908"/>
                </a:moveTo>
                <a:lnTo>
                  <a:pt x="2624328" y="21336"/>
                </a:lnTo>
                <a:lnTo>
                  <a:pt x="2602992" y="21336"/>
                </a:lnTo>
                <a:lnTo>
                  <a:pt x="2602992" y="27432"/>
                </a:lnTo>
                <a:lnTo>
                  <a:pt x="2624328" y="25908"/>
                </a:lnTo>
                <a:close/>
              </a:path>
              <a:path w="6878320" h="40004">
                <a:moveTo>
                  <a:pt x="2660904" y="25908"/>
                </a:moveTo>
                <a:lnTo>
                  <a:pt x="2660904" y="21336"/>
                </a:lnTo>
                <a:lnTo>
                  <a:pt x="2639568" y="21336"/>
                </a:lnTo>
                <a:lnTo>
                  <a:pt x="2639568" y="25908"/>
                </a:lnTo>
                <a:lnTo>
                  <a:pt x="2660904" y="25908"/>
                </a:lnTo>
                <a:close/>
              </a:path>
              <a:path w="6878320" h="40004">
                <a:moveTo>
                  <a:pt x="2697480" y="25908"/>
                </a:moveTo>
                <a:lnTo>
                  <a:pt x="2697480" y="21336"/>
                </a:lnTo>
                <a:lnTo>
                  <a:pt x="2676144" y="21336"/>
                </a:lnTo>
                <a:lnTo>
                  <a:pt x="2676144" y="25908"/>
                </a:lnTo>
                <a:lnTo>
                  <a:pt x="2697480" y="25908"/>
                </a:lnTo>
                <a:close/>
              </a:path>
              <a:path w="6878320" h="40004">
                <a:moveTo>
                  <a:pt x="2734056" y="25908"/>
                </a:moveTo>
                <a:lnTo>
                  <a:pt x="2734056" y="21336"/>
                </a:lnTo>
                <a:lnTo>
                  <a:pt x="2712720" y="21336"/>
                </a:lnTo>
                <a:lnTo>
                  <a:pt x="2712720" y="25908"/>
                </a:lnTo>
                <a:lnTo>
                  <a:pt x="2734056" y="25908"/>
                </a:lnTo>
                <a:close/>
              </a:path>
              <a:path w="6878320" h="40004">
                <a:moveTo>
                  <a:pt x="2770632" y="25908"/>
                </a:moveTo>
                <a:lnTo>
                  <a:pt x="2770632" y="21336"/>
                </a:lnTo>
                <a:lnTo>
                  <a:pt x="2749296" y="21336"/>
                </a:lnTo>
                <a:lnTo>
                  <a:pt x="2749296" y="25908"/>
                </a:lnTo>
                <a:lnTo>
                  <a:pt x="2770632" y="25908"/>
                </a:lnTo>
                <a:close/>
              </a:path>
              <a:path w="6878320" h="40004">
                <a:moveTo>
                  <a:pt x="2807208" y="25908"/>
                </a:moveTo>
                <a:lnTo>
                  <a:pt x="2807208" y="19812"/>
                </a:lnTo>
                <a:lnTo>
                  <a:pt x="2785872" y="21336"/>
                </a:lnTo>
                <a:lnTo>
                  <a:pt x="2785872" y="25908"/>
                </a:lnTo>
                <a:lnTo>
                  <a:pt x="2807208" y="25908"/>
                </a:lnTo>
                <a:close/>
              </a:path>
              <a:path w="6878320" h="40004">
                <a:moveTo>
                  <a:pt x="2843784" y="25908"/>
                </a:moveTo>
                <a:lnTo>
                  <a:pt x="2843784" y="19812"/>
                </a:lnTo>
                <a:lnTo>
                  <a:pt x="2823972" y="19812"/>
                </a:lnTo>
                <a:lnTo>
                  <a:pt x="2823972" y="25908"/>
                </a:lnTo>
                <a:lnTo>
                  <a:pt x="2843784" y="25908"/>
                </a:lnTo>
                <a:close/>
              </a:path>
              <a:path w="6878320" h="40004">
                <a:moveTo>
                  <a:pt x="2880360" y="25908"/>
                </a:moveTo>
                <a:lnTo>
                  <a:pt x="2880360" y="19812"/>
                </a:lnTo>
                <a:lnTo>
                  <a:pt x="2860548" y="19812"/>
                </a:lnTo>
                <a:lnTo>
                  <a:pt x="2860548" y="25908"/>
                </a:lnTo>
                <a:lnTo>
                  <a:pt x="2880360" y="25908"/>
                </a:lnTo>
                <a:close/>
              </a:path>
              <a:path w="6878320" h="40004">
                <a:moveTo>
                  <a:pt x="2916936" y="25908"/>
                </a:moveTo>
                <a:lnTo>
                  <a:pt x="2916936" y="19812"/>
                </a:lnTo>
                <a:lnTo>
                  <a:pt x="2897124" y="19812"/>
                </a:lnTo>
                <a:lnTo>
                  <a:pt x="2897124" y="25908"/>
                </a:lnTo>
                <a:lnTo>
                  <a:pt x="2916936" y="25908"/>
                </a:lnTo>
                <a:close/>
              </a:path>
              <a:path w="6878320" h="40004">
                <a:moveTo>
                  <a:pt x="2953512" y="24384"/>
                </a:moveTo>
                <a:lnTo>
                  <a:pt x="2953512" y="19812"/>
                </a:lnTo>
                <a:lnTo>
                  <a:pt x="2933700" y="19812"/>
                </a:lnTo>
                <a:lnTo>
                  <a:pt x="2933700" y="24384"/>
                </a:lnTo>
                <a:lnTo>
                  <a:pt x="2953512" y="24384"/>
                </a:lnTo>
                <a:close/>
              </a:path>
              <a:path w="6878320" h="40004">
                <a:moveTo>
                  <a:pt x="2991612" y="24384"/>
                </a:moveTo>
                <a:lnTo>
                  <a:pt x="2991612" y="19812"/>
                </a:lnTo>
                <a:lnTo>
                  <a:pt x="2970276" y="19812"/>
                </a:lnTo>
                <a:lnTo>
                  <a:pt x="2970276" y="24384"/>
                </a:lnTo>
                <a:lnTo>
                  <a:pt x="2991612" y="24384"/>
                </a:lnTo>
                <a:close/>
              </a:path>
              <a:path w="6878320" h="40004">
                <a:moveTo>
                  <a:pt x="3028188" y="24384"/>
                </a:moveTo>
                <a:lnTo>
                  <a:pt x="3028188" y="19812"/>
                </a:lnTo>
                <a:lnTo>
                  <a:pt x="3006852" y="19812"/>
                </a:lnTo>
                <a:lnTo>
                  <a:pt x="3006852" y="24384"/>
                </a:lnTo>
                <a:lnTo>
                  <a:pt x="3028188" y="24384"/>
                </a:lnTo>
                <a:close/>
              </a:path>
              <a:path w="6878320" h="40004">
                <a:moveTo>
                  <a:pt x="3064764" y="24384"/>
                </a:moveTo>
                <a:lnTo>
                  <a:pt x="3064764" y="19812"/>
                </a:lnTo>
                <a:lnTo>
                  <a:pt x="3043428" y="19812"/>
                </a:lnTo>
                <a:lnTo>
                  <a:pt x="3043428" y="24384"/>
                </a:lnTo>
                <a:lnTo>
                  <a:pt x="3064764" y="24384"/>
                </a:lnTo>
                <a:close/>
              </a:path>
              <a:path w="6878320" h="40004">
                <a:moveTo>
                  <a:pt x="3101340" y="24384"/>
                </a:moveTo>
                <a:lnTo>
                  <a:pt x="3101340" y="18288"/>
                </a:lnTo>
                <a:lnTo>
                  <a:pt x="3080004" y="19812"/>
                </a:lnTo>
                <a:lnTo>
                  <a:pt x="3080004" y="24384"/>
                </a:lnTo>
                <a:lnTo>
                  <a:pt x="3101340" y="24384"/>
                </a:lnTo>
                <a:close/>
              </a:path>
              <a:path w="6878320" h="40004">
                <a:moveTo>
                  <a:pt x="3137916" y="24384"/>
                </a:moveTo>
                <a:lnTo>
                  <a:pt x="3137916" y="18288"/>
                </a:lnTo>
                <a:lnTo>
                  <a:pt x="3116580" y="18288"/>
                </a:lnTo>
                <a:lnTo>
                  <a:pt x="3116580" y="24384"/>
                </a:lnTo>
                <a:lnTo>
                  <a:pt x="3137916" y="24384"/>
                </a:lnTo>
                <a:close/>
              </a:path>
              <a:path w="6878320" h="40004">
                <a:moveTo>
                  <a:pt x="3174492" y="24384"/>
                </a:moveTo>
                <a:lnTo>
                  <a:pt x="3174492" y="18288"/>
                </a:lnTo>
                <a:lnTo>
                  <a:pt x="3153156" y="18288"/>
                </a:lnTo>
                <a:lnTo>
                  <a:pt x="3153156" y="24384"/>
                </a:lnTo>
                <a:lnTo>
                  <a:pt x="3174492" y="24384"/>
                </a:lnTo>
                <a:close/>
              </a:path>
              <a:path w="6878320" h="40004">
                <a:moveTo>
                  <a:pt x="3211068" y="24384"/>
                </a:moveTo>
                <a:lnTo>
                  <a:pt x="3211068" y="18288"/>
                </a:lnTo>
                <a:lnTo>
                  <a:pt x="3189732" y="18288"/>
                </a:lnTo>
                <a:lnTo>
                  <a:pt x="3189732" y="24384"/>
                </a:lnTo>
                <a:lnTo>
                  <a:pt x="3211068" y="24384"/>
                </a:lnTo>
                <a:close/>
              </a:path>
              <a:path w="6878320" h="40004">
                <a:moveTo>
                  <a:pt x="3247644" y="22860"/>
                </a:moveTo>
                <a:lnTo>
                  <a:pt x="3247644" y="18288"/>
                </a:lnTo>
                <a:lnTo>
                  <a:pt x="3226308" y="18288"/>
                </a:lnTo>
                <a:lnTo>
                  <a:pt x="3226308" y="24384"/>
                </a:lnTo>
                <a:lnTo>
                  <a:pt x="3247644" y="22860"/>
                </a:lnTo>
                <a:close/>
              </a:path>
              <a:path w="6878320" h="40004">
                <a:moveTo>
                  <a:pt x="3284220" y="22860"/>
                </a:moveTo>
                <a:lnTo>
                  <a:pt x="3284220" y="18288"/>
                </a:lnTo>
                <a:lnTo>
                  <a:pt x="3262884" y="18288"/>
                </a:lnTo>
                <a:lnTo>
                  <a:pt x="3262884" y="22860"/>
                </a:lnTo>
                <a:lnTo>
                  <a:pt x="3284220" y="22860"/>
                </a:lnTo>
                <a:close/>
              </a:path>
              <a:path w="6878320" h="40004">
                <a:moveTo>
                  <a:pt x="3320796" y="22860"/>
                </a:moveTo>
                <a:lnTo>
                  <a:pt x="3320796" y="18288"/>
                </a:lnTo>
                <a:lnTo>
                  <a:pt x="3299460" y="18288"/>
                </a:lnTo>
                <a:lnTo>
                  <a:pt x="3299460" y="22860"/>
                </a:lnTo>
                <a:lnTo>
                  <a:pt x="3320796" y="22860"/>
                </a:lnTo>
                <a:close/>
              </a:path>
              <a:path w="6878320" h="40004">
                <a:moveTo>
                  <a:pt x="3357372" y="22860"/>
                </a:moveTo>
                <a:lnTo>
                  <a:pt x="3357372" y="18288"/>
                </a:lnTo>
                <a:lnTo>
                  <a:pt x="3336036" y="18288"/>
                </a:lnTo>
                <a:lnTo>
                  <a:pt x="3336036" y="22860"/>
                </a:lnTo>
                <a:lnTo>
                  <a:pt x="3357372" y="22860"/>
                </a:lnTo>
                <a:close/>
              </a:path>
              <a:path w="6878320" h="40004">
                <a:moveTo>
                  <a:pt x="3393948" y="22860"/>
                </a:moveTo>
                <a:lnTo>
                  <a:pt x="3393948" y="18288"/>
                </a:lnTo>
                <a:lnTo>
                  <a:pt x="3372612" y="18288"/>
                </a:lnTo>
                <a:lnTo>
                  <a:pt x="3372612" y="22860"/>
                </a:lnTo>
                <a:lnTo>
                  <a:pt x="3393948" y="22860"/>
                </a:lnTo>
                <a:close/>
              </a:path>
              <a:path w="6878320" h="40004">
                <a:moveTo>
                  <a:pt x="3430524" y="22860"/>
                </a:moveTo>
                <a:lnTo>
                  <a:pt x="3430524" y="16764"/>
                </a:lnTo>
                <a:lnTo>
                  <a:pt x="3410712" y="16764"/>
                </a:lnTo>
                <a:lnTo>
                  <a:pt x="3410712" y="22860"/>
                </a:lnTo>
                <a:lnTo>
                  <a:pt x="3430524" y="22860"/>
                </a:lnTo>
                <a:close/>
              </a:path>
              <a:path w="6878320" h="40004">
                <a:moveTo>
                  <a:pt x="3467100" y="22860"/>
                </a:moveTo>
                <a:lnTo>
                  <a:pt x="3467100" y="16764"/>
                </a:lnTo>
                <a:lnTo>
                  <a:pt x="3447288" y="16764"/>
                </a:lnTo>
                <a:lnTo>
                  <a:pt x="3447288" y="22860"/>
                </a:lnTo>
                <a:lnTo>
                  <a:pt x="3467100" y="22860"/>
                </a:lnTo>
                <a:close/>
              </a:path>
              <a:path w="6878320" h="40004">
                <a:moveTo>
                  <a:pt x="3503676" y="22860"/>
                </a:moveTo>
                <a:lnTo>
                  <a:pt x="3503676" y="16764"/>
                </a:lnTo>
                <a:lnTo>
                  <a:pt x="3483864" y="16764"/>
                </a:lnTo>
                <a:lnTo>
                  <a:pt x="3483864" y="22860"/>
                </a:lnTo>
                <a:lnTo>
                  <a:pt x="3503676" y="22860"/>
                </a:lnTo>
                <a:close/>
              </a:path>
              <a:path w="6878320" h="40004">
                <a:moveTo>
                  <a:pt x="3540252" y="21336"/>
                </a:moveTo>
                <a:lnTo>
                  <a:pt x="3540252" y="16764"/>
                </a:lnTo>
                <a:lnTo>
                  <a:pt x="3520440" y="16764"/>
                </a:lnTo>
                <a:lnTo>
                  <a:pt x="3520440" y="22860"/>
                </a:lnTo>
                <a:lnTo>
                  <a:pt x="3540252" y="21336"/>
                </a:lnTo>
                <a:close/>
              </a:path>
              <a:path w="6878320" h="40004">
                <a:moveTo>
                  <a:pt x="3578352" y="21336"/>
                </a:moveTo>
                <a:lnTo>
                  <a:pt x="3578352" y="16764"/>
                </a:lnTo>
                <a:lnTo>
                  <a:pt x="3557016" y="16764"/>
                </a:lnTo>
                <a:lnTo>
                  <a:pt x="3557016" y="21336"/>
                </a:lnTo>
                <a:lnTo>
                  <a:pt x="3578352" y="21336"/>
                </a:lnTo>
                <a:close/>
              </a:path>
              <a:path w="6878320" h="40004">
                <a:moveTo>
                  <a:pt x="3614928" y="21336"/>
                </a:moveTo>
                <a:lnTo>
                  <a:pt x="3614928" y="16764"/>
                </a:lnTo>
                <a:lnTo>
                  <a:pt x="3593592" y="16764"/>
                </a:lnTo>
                <a:lnTo>
                  <a:pt x="3593592" y="21336"/>
                </a:lnTo>
                <a:lnTo>
                  <a:pt x="3614928" y="21336"/>
                </a:lnTo>
                <a:close/>
              </a:path>
              <a:path w="6878320" h="40004">
                <a:moveTo>
                  <a:pt x="3651504" y="21336"/>
                </a:moveTo>
                <a:lnTo>
                  <a:pt x="3651504" y="16764"/>
                </a:lnTo>
                <a:lnTo>
                  <a:pt x="3630168" y="16764"/>
                </a:lnTo>
                <a:lnTo>
                  <a:pt x="3630168" y="21336"/>
                </a:lnTo>
                <a:lnTo>
                  <a:pt x="3651504" y="21336"/>
                </a:lnTo>
                <a:close/>
              </a:path>
              <a:path w="6878320" h="40004">
                <a:moveTo>
                  <a:pt x="3688080" y="21336"/>
                </a:moveTo>
                <a:lnTo>
                  <a:pt x="3688080" y="16764"/>
                </a:lnTo>
                <a:lnTo>
                  <a:pt x="3666744" y="16764"/>
                </a:lnTo>
                <a:lnTo>
                  <a:pt x="3666744" y="21336"/>
                </a:lnTo>
                <a:lnTo>
                  <a:pt x="3688080" y="21336"/>
                </a:lnTo>
                <a:close/>
              </a:path>
              <a:path w="6878320" h="40004">
                <a:moveTo>
                  <a:pt x="3724656" y="21336"/>
                </a:moveTo>
                <a:lnTo>
                  <a:pt x="3724656" y="15240"/>
                </a:lnTo>
                <a:lnTo>
                  <a:pt x="3703320" y="16764"/>
                </a:lnTo>
                <a:lnTo>
                  <a:pt x="3703320" y="21336"/>
                </a:lnTo>
                <a:lnTo>
                  <a:pt x="3724656" y="21336"/>
                </a:lnTo>
                <a:close/>
              </a:path>
              <a:path w="6878320" h="40004">
                <a:moveTo>
                  <a:pt x="3761232" y="21336"/>
                </a:moveTo>
                <a:lnTo>
                  <a:pt x="3761232" y="15240"/>
                </a:lnTo>
                <a:lnTo>
                  <a:pt x="3739896" y="15240"/>
                </a:lnTo>
                <a:lnTo>
                  <a:pt x="3739896" y="21336"/>
                </a:lnTo>
                <a:lnTo>
                  <a:pt x="3761232" y="21336"/>
                </a:lnTo>
                <a:close/>
              </a:path>
              <a:path w="6878320" h="40004">
                <a:moveTo>
                  <a:pt x="3797808" y="21336"/>
                </a:moveTo>
                <a:lnTo>
                  <a:pt x="3797808" y="15240"/>
                </a:lnTo>
                <a:lnTo>
                  <a:pt x="3776472" y="15240"/>
                </a:lnTo>
                <a:lnTo>
                  <a:pt x="3776472" y="21336"/>
                </a:lnTo>
                <a:lnTo>
                  <a:pt x="3797808" y="21336"/>
                </a:lnTo>
                <a:close/>
              </a:path>
              <a:path w="6878320" h="40004">
                <a:moveTo>
                  <a:pt x="3834384" y="21336"/>
                </a:moveTo>
                <a:lnTo>
                  <a:pt x="3834384" y="15240"/>
                </a:lnTo>
                <a:lnTo>
                  <a:pt x="3813048" y="15240"/>
                </a:lnTo>
                <a:lnTo>
                  <a:pt x="3813048" y="21336"/>
                </a:lnTo>
                <a:lnTo>
                  <a:pt x="3834384" y="21336"/>
                </a:lnTo>
                <a:close/>
              </a:path>
              <a:path w="6878320" h="40004">
                <a:moveTo>
                  <a:pt x="3870960" y="19812"/>
                </a:moveTo>
                <a:lnTo>
                  <a:pt x="3870960" y="15240"/>
                </a:lnTo>
                <a:lnTo>
                  <a:pt x="3849624" y="15240"/>
                </a:lnTo>
                <a:lnTo>
                  <a:pt x="3849624" y="19812"/>
                </a:lnTo>
                <a:lnTo>
                  <a:pt x="3870960" y="19812"/>
                </a:lnTo>
                <a:close/>
              </a:path>
              <a:path w="6878320" h="40004">
                <a:moveTo>
                  <a:pt x="3907536" y="19812"/>
                </a:moveTo>
                <a:lnTo>
                  <a:pt x="3907536" y="15240"/>
                </a:lnTo>
                <a:lnTo>
                  <a:pt x="3886200" y="15240"/>
                </a:lnTo>
                <a:lnTo>
                  <a:pt x="3886200" y="19812"/>
                </a:lnTo>
                <a:lnTo>
                  <a:pt x="3907536" y="19812"/>
                </a:lnTo>
                <a:close/>
              </a:path>
              <a:path w="6878320" h="40004">
                <a:moveTo>
                  <a:pt x="3944112" y="19812"/>
                </a:moveTo>
                <a:lnTo>
                  <a:pt x="3944112" y="15240"/>
                </a:lnTo>
                <a:lnTo>
                  <a:pt x="3922776" y="15240"/>
                </a:lnTo>
                <a:lnTo>
                  <a:pt x="3922776" y="19812"/>
                </a:lnTo>
                <a:lnTo>
                  <a:pt x="3944112" y="19812"/>
                </a:lnTo>
                <a:close/>
              </a:path>
              <a:path w="6878320" h="40004">
                <a:moveTo>
                  <a:pt x="3980688" y="19812"/>
                </a:moveTo>
                <a:lnTo>
                  <a:pt x="3980688" y="15240"/>
                </a:lnTo>
                <a:lnTo>
                  <a:pt x="3959352" y="15240"/>
                </a:lnTo>
                <a:lnTo>
                  <a:pt x="3959352" y="19812"/>
                </a:lnTo>
                <a:lnTo>
                  <a:pt x="3980688" y="19812"/>
                </a:lnTo>
                <a:close/>
              </a:path>
              <a:path w="6878320" h="40004">
                <a:moveTo>
                  <a:pt x="4017264" y="19812"/>
                </a:moveTo>
                <a:lnTo>
                  <a:pt x="4017264" y="15240"/>
                </a:lnTo>
                <a:lnTo>
                  <a:pt x="3997452" y="15240"/>
                </a:lnTo>
                <a:lnTo>
                  <a:pt x="3997452" y="19812"/>
                </a:lnTo>
                <a:lnTo>
                  <a:pt x="4017264" y="19812"/>
                </a:lnTo>
                <a:close/>
              </a:path>
              <a:path w="6878320" h="40004">
                <a:moveTo>
                  <a:pt x="4053840" y="19812"/>
                </a:moveTo>
                <a:lnTo>
                  <a:pt x="4053840" y="13716"/>
                </a:lnTo>
                <a:lnTo>
                  <a:pt x="4034028" y="13716"/>
                </a:lnTo>
                <a:lnTo>
                  <a:pt x="4034028" y="19812"/>
                </a:lnTo>
                <a:lnTo>
                  <a:pt x="4053840" y="19812"/>
                </a:lnTo>
                <a:close/>
              </a:path>
              <a:path w="6878320" h="40004">
                <a:moveTo>
                  <a:pt x="4090416" y="19812"/>
                </a:moveTo>
                <a:lnTo>
                  <a:pt x="4090416" y="13716"/>
                </a:lnTo>
                <a:lnTo>
                  <a:pt x="4070604" y="13716"/>
                </a:lnTo>
                <a:lnTo>
                  <a:pt x="4070604" y="19812"/>
                </a:lnTo>
                <a:lnTo>
                  <a:pt x="4090416" y="19812"/>
                </a:lnTo>
                <a:close/>
              </a:path>
              <a:path w="6878320" h="40004">
                <a:moveTo>
                  <a:pt x="4126992" y="19812"/>
                </a:moveTo>
                <a:lnTo>
                  <a:pt x="4126992" y="13716"/>
                </a:lnTo>
                <a:lnTo>
                  <a:pt x="4107180" y="13716"/>
                </a:lnTo>
                <a:lnTo>
                  <a:pt x="4107180" y="19812"/>
                </a:lnTo>
                <a:lnTo>
                  <a:pt x="4126992" y="19812"/>
                </a:lnTo>
                <a:close/>
              </a:path>
              <a:path w="6878320" h="40004">
                <a:moveTo>
                  <a:pt x="4165092" y="18288"/>
                </a:moveTo>
                <a:lnTo>
                  <a:pt x="4165092" y="13716"/>
                </a:lnTo>
                <a:lnTo>
                  <a:pt x="4143756" y="13716"/>
                </a:lnTo>
                <a:lnTo>
                  <a:pt x="4143756" y="19812"/>
                </a:lnTo>
                <a:lnTo>
                  <a:pt x="4165092" y="18288"/>
                </a:lnTo>
                <a:close/>
              </a:path>
              <a:path w="6878320" h="40004">
                <a:moveTo>
                  <a:pt x="4201668" y="18288"/>
                </a:moveTo>
                <a:lnTo>
                  <a:pt x="4201668" y="13716"/>
                </a:lnTo>
                <a:lnTo>
                  <a:pt x="4180332" y="13716"/>
                </a:lnTo>
                <a:lnTo>
                  <a:pt x="4180332" y="18288"/>
                </a:lnTo>
                <a:lnTo>
                  <a:pt x="4201668" y="18288"/>
                </a:lnTo>
                <a:close/>
              </a:path>
              <a:path w="6878320" h="40004">
                <a:moveTo>
                  <a:pt x="4238244" y="18288"/>
                </a:moveTo>
                <a:lnTo>
                  <a:pt x="4238244" y="13716"/>
                </a:lnTo>
                <a:lnTo>
                  <a:pt x="4216908" y="13716"/>
                </a:lnTo>
                <a:lnTo>
                  <a:pt x="4216908" y="18288"/>
                </a:lnTo>
                <a:lnTo>
                  <a:pt x="4238244" y="18288"/>
                </a:lnTo>
                <a:close/>
              </a:path>
              <a:path w="6878320" h="40004">
                <a:moveTo>
                  <a:pt x="4274820" y="18288"/>
                </a:moveTo>
                <a:lnTo>
                  <a:pt x="4274820" y="13716"/>
                </a:lnTo>
                <a:lnTo>
                  <a:pt x="4253484" y="13716"/>
                </a:lnTo>
                <a:lnTo>
                  <a:pt x="4253484" y="18288"/>
                </a:lnTo>
                <a:lnTo>
                  <a:pt x="4274820" y="18288"/>
                </a:lnTo>
                <a:close/>
              </a:path>
              <a:path w="6878320" h="40004">
                <a:moveTo>
                  <a:pt x="4311396" y="18288"/>
                </a:moveTo>
                <a:lnTo>
                  <a:pt x="4311396" y="13716"/>
                </a:lnTo>
                <a:lnTo>
                  <a:pt x="4290060" y="13716"/>
                </a:lnTo>
                <a:lnTo>
                  <a:pt x="4290060" y="18288"/>
                </a:lnTo>
                <a:lnTo>
                  <a:pt x="4311396" y="18288"/>
                </a:lnTo>
                <a:close/>
              </a:path>
              <a:path w="6878320" h="40004">
                <a:moveTo>
                  <a:pt x="4347972" y="18288"/>
                </a:moveTo>
                <a:lnTo>
                  <a:pt x="4347972" y="12192"/>
                </a:lnTo>
                <a:lnTo>
                  <a:pt x="4326636" y="12192"/>
                </a:lnTo>
                <a:lnTo>
                  <a:pt x="4326636" y="18288"/>
                </a:lnTo>
                <a:lnTo>
                  <a:pt x="4347972" y="18288"/>
                </a:lnTo>
                <a:close/>
              </a:path>
              <a:path w="6878320" h="40004">
                <a:moveTo>
                  <a:pt x="4384548" y="18288"/>
                </a:moveTo>
                <a:lnTo>
                  <a:pt x="4384548" y="12192"/>
                </a:lnTo>
                <a:lnTo>
                  <a:pt x="4363212" y="12192"/>
                </a:lnTo>
                <a:lnTo>
                  <a:pt x="4363212" y="18288"/>
                </a:lnTo>
                <a:lnTo>
                  <a:pt x="4384548" y="18288"/>
                </a:lnTo>
                <a:close/>
              </a:path>
              <a:path w="6878320" h="40004">
                <a:moveTo>
                  <a:pt x="4421124" y="18288"/>
                </a:moveTo>
                <a:lnTo>
                  <a:pt x="4421124" y="12192"/>
                </a:lnTo>
                <a:lnTo>
                  <a:pt x="4399788" y="12192"/>
                </a:lnTo>
                <a:lnTo>
                  <a:pt x="4399788" y="18288"/>
                </a:lnTo>
                <a:lnTo>
                  <a:pt x="4421124" y="18288"/>
                </a:lnTo>
                <a:close/>
              </a:path>
              <a:path w="6878320" h="40004">
                <a:moveTo>
                  <a:pt x="4457700" y="18288"/>
                </a:moveTo>
                <a:lnTo>
                  <a:pt x="4457700" y="12192"/>
                </a:lnTo>
                <a:lnTo>
                  <a:pt x="4436364" y="12192"/>
                </a:lnTo>
                <a:lnTo>
                  <a:pt x="4436364" y="18288"/>
                </a:lnTo>
                <a:lnTo>
                  <a:pt x="4457700" y="18288"/>
                </a:lnTo>
                <a:close/>
              </a:path>
              <a:path w="6878320" h="40004">
                <a:moveTo>
                  <a:pt x="4494276" y="16764"/>
                </a:moveTo>
                <a:lnTo>
                  <a:pt x="4494276" y="12192"/>
                </a:lnTo>
                <a:lnTo>
                  <a:pt x="4472940" y="12192"/>
                </a:lnTo>
                <a:lnTo>
                  <a:pt x="4472940" y="16764"/>
                </a:lnTo>
                <a:lnTo>
                  <a:pt x="4494276" y="16764"/>
                </a:lnTo>
                <a:close/>
              </a:path>
              <a:path w="6878320" h="40004">
                <a:moveTo>
                  <a:pt x="4530852" y="16764"/>
                </a:moveTo>
                <a:lnTo>
                  <a:pt x="4530852" y="12192"/>
                </a:lnTo>
                <a:lnTo>
                  <a:pt x="4509516" y="12192"/>
                </a:lnTo>
                <a:lnTo>
                  <a:pt x="4509516" y="16764"/>
                </a:lnTo>
                <a:lnTo>
                  <a:pt x="4530852" y="16764"/>
                </a:lnTo>
                <a:close/>
              </a:path>
              <a:path w="6878320" h="40004">
                <a:moveTo>
                  <a:pt x="4567428" y="16764"/>
                </a:moveTo>
                <a:lnTo>
                  <a:pt x="4567428" y="12192"/>
                </a:lnTo>
                <a:lnTo>
                  <a:pt x="4546092" y="12192"/>
                </a:lnTo>
                <a:lnTo>
                  <a:pt x="4546092" y="16764"/>
                </a:lnTo>
                <a:lnTo>
                  <a:pt x="4567428" y="16764"/>
                </a:lnTo>
                <a:close/>
              </a:path>
              <a:path w="6878320" h="40004">
                <a:moveTo>
                  <a:pt x="4604004" y="16764"/>
                </a:moveTo>
                <a:lnTo>
                  <a:pt x="4604004" y="12192"/>
                </a:lnTo>
                <a:lnTo>
                  <a:pt x="4584192" y="12192"/>
                </a:lnTo>
                <a:lnTo>
                  <a:pt x="4584192" y="16764"/>
                </a:lnTo>
                <a:lnTo>
                  <a:pt x="4604004" y="16764"/>
                </a:lnTo>
                <a:close/>
              </a:path>
              <a:path w="6878320" h="40004">
                <a:moveTo>
                  <a:pt x="4640580" y="16764"/>
                </a:moveTo>
                <a:lnTo>
                  <a:pt x="4640580" y="10668"/>
                </a:lnTo>
                <a:lnTo>
                  <a:pt x="4620768" y="12192"/>
                </a:lnTo>
                <a:lnTo>
                  <a:pt x="4620768" y="16764"/>
                </a:lnTo>
                <a:lnTo>
                  <a:pt x="4640580" y="16764"/>
                </a:lnTo>
                <a:close/>
              </a:path>
              <a:path w="6878320" h="40004">
                <a:moveTo>
                  <a:pt x="4677156" y="16764"/>
                </a:moveTo>
                <a:lnTo>
                  <a:pt x="4677156" y="10668"/>
                </a:lnTo>
                <a:lnTo>
                  <a:pt x="4657344" y="10668"/>
                </a:lnTo>
                <a:lnTo>
                  <a:pt x="4657344" y="16764"/>
                </a:lnTo>
                <a:lnTo>
                  <a:pt x="4677156" y="16764"/>
                </a:lnTo>
                <a:close/>
              </a:path>
              <a:path w="6878320" h="40004">
                <a:moveTo>
                  <a:pt x="4713732" y="16764"/>
                </a:moveTo>
                <a:lnTo>
                  <a:pt x="4713732" y="10668"/>
                </a:lnTo>
                <a:lnTo>
                  <a:pt x="4693920" y="10668"/>
                </a:lnTo>
                <a:lnTo>
                  <a:pt x="4693920" y="16764"/>
                </a:lnTo>
                <a:lnTo>
                  <a:pt x="4713732" y="16764"/>
                </a:lnTo>
                <a:close/>
              </a:path>
              <a:path w="6878320" h="40004">
                <a:moveTo>
                  <a:pt x="4751832" y="16764"/>
                </a:moveTo>
                <a:lnTo>
                  <a:pt x="4751832" y="10668"/>
                </a:lnTo>
                <a:lnTo>
                  <a:pt x="4730496" y="10668"/>
                </a:lnTo>
                <a:lnTo>
                  <a:pt x="4730496" y="16764"/>
                </a:lnTo>
                <a:lnTo>
                  <a:pt x="4751832" y="16764"/>
                </a:lnTo>
                <a:close/>
              </a:path>
              <a:path w="6878320" h="40004">
                <a:moveTo>
                  <a:pt x="4788408" y="15240"/>
                </a:moveTo>
                <a:lnTo>
                  <a:pt x="4788408" y="10668"/>
                </a:lnTo>
                <a:lnTo>
                  <a:pt x="4767072" y="10668"/>
                </a:lnTo>
                <a:lnTo>
                  <a:pt x="4767072" y="16764"/>
                </a:lnTo>
                <a:lnTo>
                  <a:pt x="4788408" y="15240"/>
                </a:lnTo>
                <a:close/>
              </a:path>
              <a:path w="6878320" h="40004">
                <a:moveTo>
                  <a:pt x="4824984" y="15240"/>
                </a:moveTo>
                <a:lnTo>
                  <a:pt x="4824984" y="10668"/>
                </a:lnTo>
                <a:lnTo>
                  <a:pt x="4803648" y="10668"/>
                </a:lnTo>
                <a:lnTo>
                  <a:pt x="4803648" y="15240"/>
                </a:lnTo>
                <a:lnTo>
                  <a:pt x="4824984" y="15240"/>
                </a:lnTo>
                <a:close/>
              </a:path>
              <a:path w="6878320" h="40004">
                <a:moveTo>
                  <a:pt x="4861560" y="15240"/>
                </a:moveTo>
                <a:lnTo>
                  <a:pt x="4861560" y="10668"/>
                </a:lnTo>
                <a:lnTo>
                  <a:pt x="4840224" y="10668"/>
                </a:lnTo>
                <a:lnTo>
                  <a:pt x="4840224" y="15240"/>
                </a:lnTo>
                <a:lnTo>
                  <a:pt x="4861560" y="15240"/>
                </a:lnTo>
                <a:close/>
              </a:path>
              <a:path w="6878320" h="40004">
                <a:moveTo>
                  <a:pt x="4898136" y="15240"/>
                </a:moveTo>
                <a:lnTo>
                  <a:pt x="4898136" y="10668"/>
                </a:lnTo>
                <a:lnTo>
                  <a:pt x="4876800" y="10668"/>
                </a:lnTo>
                <a:lnTo>
                  <a:pt x="4876800" y="15240"/>
                </a:lnTo>
                <a:lnTo>
                  <a:pt x="4898136" y="15240"/>
                </a:lnTo>
                <a:close/>
              </a:path>
              <a:path w="6878320" h="40004">
                <a:moveTo>
                  <a:pt x="4934712" y="15240"/>
                </a:moveTo>
                <a:lnTo>
                  <a:pt x="4934712" y="10668"/>
                </a:lnTo>
                <a:lnTo>
                  <a:pt x="4913376" y="10668"/>
                </a:lnTo>
                <a:lnTo>
                  <a:pt x="4913376" y="15240"/>
                </a:lnTo>
                <a:lnTo>
                  <a:pt x="4934712" y="15240"/>
                </a:lnTo>
                <a:close/>
              </a:path>
              <a:path w="6878320" h="40004">
                <a:moveTo>
                  <a:pt x="4971288" y="15240"/>
                </a:moveTo>
                <a:lnTo>
                  <a:pt x="4971288" y="9144"/>
                </a:lnTo>
                <a:lnTo>
                  <a:pt x="4949952" y="9144"/>
                </a:lnTo>
                <a:lnTo>
                  <a:pt x="4949952" y="15240"/>
                </a:lnTo>
                <a:lnTo>
                  <a:pt x="4971288" y="15240"/>
                </a:lnTo>
                <a:close/>
              </a:path>
              <a:path w="6878320" h="40004">
                <a:moveTo>
                  <a:pt x="5007864" y="15240"/>
                </a:moveTo>
                <a:lnTo>
                  <a:pt x="5007864" y="9144"/>
                </a:lnTo>
                <a:lnTo>
                  <a:pt x="4986528" y="9144"/>
                </a:lnTo>
                <a:lnTo>
                  <a:pt x="4986528" y="15240"/>
                </a:lnTo>
                <a:lnTo>
                  <a:pt x="5007864" y="15240"/>
                </a:lnTo>
                <a:close/>
              </a:path>
              <a:path w="6878320" h="40004">
                <a:moveTo>
                  <a:pt x="5044440" y="15240"/>
                </a:moveTo>
                <a:lnTo>
                  <a:pt x="5044440" y="9144"/>
                </a:lnTo>
                <a:lnTo>
                  <a:pt x="5023104" y="9144"/>
                </a:lnTo>
                <a:lnTo>
                  <a:pt x="5023104" y="15240"/>
                </a:lnTo>
                <a:lnTo>
                  <a:pt x="5044440" y="15240"/>
                </a:lnTo>
                <a:close/>
              </a:path>
              <a:path w="6878320" h="40004">
                <a:moveTo>
                  <a:pt x="5081016" y="13716"/>
                </a:moveTo>
                <a:lnTo>
                  <a:pt x="5081016" y="9144"/>
                </a:lnTo>
                <a:lnTo>
                  <a:pt x="5059680" y="9144"/>
                </a:lnTo>
                <a:lnTo>
                  <a:pt x="5059680" y="15240"/>
                </a:lnTo>
                <a:lnTo>
                  <a:pt x="5081016" y="13716"/>
                </a:lnTo>
                <a:close/>
              </a:path>
              <a:path w="6878320" h="40004">
                <a:moveTo>
                  <a:pt x="5117592" y="13716"/>
                </a:moveTo>
                <a:lnTo>
                  <a:pt x="5117592" y="9144"/>
                </a:lnTo>
                <a:lnTo>
                  <a:pt x="5096256" y="9144"/>
                </a:lnTo>
                <a:lnTo>
                  <a:pt x="5096256" y="13716"/>
                </a:lnTo>
                <a:lnTo>
                  <a:pt x="5117592" y="13716"/>
                </a:lnTo>
                <a:close/>
              </a:path>
              <a:path w="6878320" h="40004">
                <a:moveTo>
                  <a:pt x="5154168" y="13716"/>
                </a:moveTo>
                <a:lnTo>
                  <a:pt x="5154168" y="9144"/>
                </a:lnTo>
                <a:lnTo>
                  <a:pt x="5132832" y="9144"/>
                </a:lnTo>
                <a:lnTo>
                  <a:pt x="5132832" y="13716"/>
                </a:lnTo>
                <a:lnTo>
                  <a:pt x="5154168" y="13716"/>
                </a:lnTo>
                <a:close/>
              </a:path>
              <a:path w="6878320" h="40004">
                <a:moveTo>
                  <a:pt x="5190744" y="13716"/>
                </a:moveTo>
                <a:lnTo>
                  <a:pt x="5190744" y="9144"/>
                </a:lnTo>
                <a:lnTo>
                  <a:pt x="5170932" y="9144"/>
                </a:lnTo>
                <a:lnTo>
                  <a:pt x="5170932" y="13716"/>
                </a:lnTo>
                <a:lnTo>
                  <a:pt x="5190744" y="13716"/>
                </a:lnTo>
                <a:close/>
              </a:path>
              <a:path w="6878320" h="40004">
                <a:moveTo>
                  <a:pt x="5227320" y="13716"/>
                </a:moveTo>
                <a:lnTo>
                  <a:pt x="5227320" y="9144"/>
                </a:lnTo>
                <a:lnTo>
                  <a:pt x="5207508" y="9144"/>
                </a:lnTo>
                <a:lnTo>
                  <a:pt x="5207508" y="13716"/>
                </a:lnTo>
                <a:lnTo>
                  <a:pt x="5227320" y="13716"/>
                </a:lnTo>
                <a:close/>
              </a:path>
              <a:path w="6878320" h="40004">
                <a:moveTo>
                  <a:pt x="5263896" y="13716"/>
                </a:moveTo>
                <a:lnTo>
                  <a:pt x="5263896" y="7620"/>
                </a:lnTo>
                <a:lnTo>
                  <a:pt x="5244084" y="9144"/>
                </a:lnTo>
                <a:lnTo>
                  <a:pt x="5244084" y="13716"/>
                </a:lnTo>
                <a:lnTo>
                  <a:pt x="5263896" y="13716"/>
                </a:lnTo>
                <a:close/>
              </a:path>
              <a:path w="6878320" h="40004">
                <a:moveTo>
                  <a:pt x="5300472" y="13716"/>
                </a:moveTo>
                <a:lnTo>
                  <a:pt x="5300472" y="7620"/>
                </a:lnTo>
                <a:lnTo>
                  <a:pt x="5280660" y="7620"/>
                </a:lnTo>
                <a:lnTo>
                  <a:pt x="5280660" y="13716"/>
                </a:lnTo>
                <a:lnTo>
                  <a:pt x="5300472" y="13716"/>
                </a:lnTo>
                <a:close/>
              </a:path>
              <a:path w="6878320" h="40004">
                <a:moveTo>
                  <a:pt x="5338572" y="13716"/>
                </a:moveTo>
                <a:lnTo>
                  <a:pt x="5338572" y="7620"/>
                </a:lnTo>
                <a:lnTo>
                  <a:pt x="5317236" y="7620"/>
                </a:lnTo>
                <a:lnTo>
                  <a:pt x="5317236" y="13716"/>
                </a:lnTo>
                <a:lnTo>
                  <a:pt x="5338572" y="13716"/>
                </a:lnTo>
                <a:close/>
              </a:path>
              <a:path w="6878320" h="40004">
                <a:moveTo>
                  <a:pt x="5375148" y="13716"/>
                </a:moveTo>
                <a:lnTo>
                  <a:pt x="5375148" y="7620"/>
                </a:lnTo>
                <a:lnTo>
                  <a:pt x="5353812" y="7620"/>
                </a:lnTo>
                <a:lnTo>
                  <a:pt x="5353812" y="13716"/>
                </a:lnTo>
                <a:lnTo>
                  <a:pt x="5375148" y="13716"/>
                </a:lnTo>
                <a:close/>
              </a:path>
              <a:path w="6878320" h="40004">
                <a:moveTo>
                  <a:pt x="5411724" y="12192"/>
                </a:moveTo>
                <a:lnTo>
                  <a:pt x="5411724" y="7620"/>
                </a:lnTo>
                <a:lnTo>
                  <a:pt x="5390388" y="7620"/>
                </a:lnTo>
                <a:lnTo>
                  <a:pt x="5390388" y="12192"/>
                </a:lnTo>
                <a:lnTo>
                  <a:pt x="5411724" y="12192"/>
                </a:lnTo>
                <a:close/>
              </a:path>
              <a:path w="6878320" h="40004">
                <a:moveTo>
                  <a:pt x="5448300" y="12192"/>
                </a:moveTo>
                <a:lnTo>
                  <a:pt x="5448300" y="7620"/>
                </a:lnTo>
                <a:lnTo>
                  <a:pt x="5426964" y="7620"/>
                </a:lnTo>
                <a:lnTo>
                  <a:pt x="5426964" y="12192"/>
                </a:lnTo>
                <a:lnTo>
                  <a:pt x="5448300" y="12192"/>
                </a:lnTo>
                <a:close/>
              </a:path>
              <a:path w="6878320" h="40004">
                <a:moveTo>
                  <a:pt x="5484876" y="12192"/>
                </a:moveTo>
                <a:lnTo>
                  <a:pt x="5484876" y="7620"/>
                </a:lnTo>
                <a:lnTo>
                  <a:pt x="5463540" y="7620"/>
                </a:lnTo>
                <a:lnTo>
                  <a:pt x="5463540" y="12192"/>
                </a:lnTo>
                <a:lnTo>
                  <a:pt x="5484876" y="12192"/>
                </a:lnTo>
                <a:close/>
              </a:path>
              <a:path w="6878320" h="40004">
                <a:moveTo>
                  <a:pt x="5521452" y="12192"/>
                </a:moveTo>
                <a:lnTo>
                  <a:pt x="5521452" y="7620"/>
                </a:lnTo>
                <a:lnTo>
                  <a:pt x="5500116" y="7620"/>
                </a:lnTo>
                <a:lnTo>
                  <a:pt x="5500116" y="12192"/>
                </a:lnTo>
                <a:lnTo>
                  <a:pt x="5521452" y="12192"/>
                </a:lnTo>
                <a:close/>
              </a:path>
              <a:path w="6878320" h="40004">
                <a:moveTo>
                  <a:pt x="5558028" y="12192"/>
                </a:moveTo>
                <a:lnTo>
                  <a:pt x="5558028" y="6096"/>
                </a:lnTo>
                <a:lnTo>
                  <a:pt x="5536692" y="7620"/>
                </a:lnTo>
                <a:lnTo>
                  <a:pt x="5536692" y="12192"/>
                </a:lnTo>
                <a:lnTo>
                  <a:pt x="5558028" y="12192"/>
                </a:lnTo>
                <a:close/>
              </a:path>
              <a:path w="6878320" h="40004">
                <a:moveTo>
                  <a:pt x="5594604" y="12192"/>
                </a:moveTo>
                <a:lnTo>
                  <a:pt x="5594604" y="6096"/>
                </a:lnTo>
                <a:lnTo>
                  <a:pt x="5573268" y="6096"/>
                </a:lnTo>
                <a:lnTo>
                  <a:pt x="5573268" y="12192"/>
                </a:lnTo>
                <a:lnTo>
                  <a:pt x="5594604" y="12192"/>
                </a:lnTo>
                <a:close/>
              </a:path>
              <a:path w="6878320" h="40004">
                <a:moveTo>
                  <a:pt x="5631180" y="12192"/>
                </a:moveTo>
                <a:lnTo>
                  <a:pt x="5631180" y="6096"/>
                </a:lnTo>
                <a:lnTo>
                  <a:pt x="5609844" y="6096"/>
                </a:lnTo>
                <a:lnTo>
                  <a:pt x="5609844" y="12192"/>
                </a:lnTo>
                <a:lnTo>
                  <a:pt x="5631180" y="12192"/>
                </a:lnTo>
                <a:close/>
              </a:path>
              <a:path w="6878320" h="40004">
                <a:moveTo>
                  <a:pt x="5667756" y="12192"/>
                </a:moveTo>
                <a:lnTo>
                  <a:pt x="5667756" y="6096"/>
                </a:lnTo>
                <a:lnTo>
                  <a:pt x="5646420" y="6096"/>
                </a:lnTo>
                <a:lnTo>
                  <a:pt x="5646420" y="12192"/>
                </a:lnTo>
                <a:lnTo>
                  <a:pt x="5667756" y="12192"/>
                </a:lnTo>
                <a:close/>
              </a:path>
              <a:path w="6878320" h="40004">
                <a:moveTo>
                  <a:pt x="5704332" y="10668"/>
                </a:moveTo>
                <a:lnTo>
                  <a:pt x="5704332" y="6096"/>
                </a:lnTo>
                <a:lnTo>
                  <a:pt x="5682996" y="6096"/>
                </a:lnTo>
                <a:lnTo>
                  <a:pt x="5682996" y="12192"/>
                </a:lnTo>
                <a:lnTo>
                  <a:pt x="5704332" y="10668"/>
                </a:lnTo>
                <a:close/>
              </a:path>
              <a:path w="6878320" h="40004">
                <a:moveTo>
                  <a:pt x="5740908" y="10668"/>
                </a:moveTo>
                <a:lnTo>
                  <a:pt x="5740908" y="6096"/>
                </a:lnTo>
                <a:lnTo>
                  <a:pt x="5719572" y="6096"/>
                </a:lnTo>
                <a:lnTo>
                  <a:pt x="5719572" y="10668"/>
                </a:lnTo>
                <a:lnTo>
                  <a:pt x="5740908" y="10668"/>
                </a:lnTo>
                <a:close/>
              </a:path>
              <a:path w="6878320" h="40004">
                <a:moveTo>
                  <a:pt x="5777484" y="10668"/>
                </a:moveTo>
                <a:lnTo>
                  <a:pt x="5777484" y="6096"/>
                </a:lnTo>
                <a:lnTo>
                  <a:pt x="5757672" y="6096"/>
                </a:lnTo>
                <a:lnTo>
                  <a:pt x="5757672" y="10668"/>
                </a:lnTo>
                <a:lnTo>
                  <a:pt x="5777484" y="10668"/>
                </a:lnTo>
                <a:close/>
              </a:path>
              <a:path w="6878320" h="40004">
                <a:moveTo>
                  <a:pt x="5814060" y="10668"/>
                </a:moveTo>
                <a:lnTo>
                  <a:pt x="5814060" y="6096"/>
                </a:lnTo>
                <a:lnTo>
                  <a:pt x="5794248" y="6096"/>
                </a:lnTo>
                <a:lnTo>
                  <a:pt x="5794248" y="10668"/>
                </a:lnTo>
                <a:lnTo>
                  <a:pt x="5814060" y="10668"/>
                </a:lnTo>
                <a:close/>
              </a:path>
              <a:path w="6878320" h="40004">
                <a:moveTo>
                  <a:pt x="5850636" y="10668"/>
                </a:moveTo>
                <a:lnTo>
                  <a:pt x="5850636" y="6096"/>
                </a:lnTo>
                <a:lnTo>
                  <a:pt x="5830824" y="6096"/>
                </a:lnTo>
                <a:lnTo>
                  <a:pt x="5830824" y="10668"/>
                </a:lnTo>
                <a:lnTo>
                  <a:pt x="5850636" y="10668"/>
                </a:lnTo>
                <a:close/>
              </a:path>
              <a:path w="6878320" h="40004">
                <a:moveTo>
                  <a:pt x="5887212" y="10668"/>
                </a:moveTo>
                <a:lnTo>
                  <a:pt x="5887212" y="4572"/>
                </a:lnTo>
                <a:lnTo>
                  <a:pt x="5867400" y="4572"/>
                </a:lnTo>
                <a:lnTo>
                  <a:pt x="5867400" y="10668"/>
                </a:lnTo>
                <a:lnTo>
                  <a:pt x="5887212" y="10668"/>
                </a:lnTo>
                <a:close/>
              </a:path>
              <a:path w="6878320" h="40004">
                <a:moveTo>
                  <a:pt x="5925312" y="10668"/>
                </a:moveTo>
                <a:lnTo>
                  <a:pt x="5925312" y="4572"/>
                </a:lnTo>
                <a:lnTo>
                  <a:pt x="5903976" y="4572"/>
                </a:lnTo>
                <a:lnTo>
                  <a:pt x="5903976" y="10668"/>
                </a:lnTo>
                <a:lnTo>
                  <a:pt x="5925312" y="10668"/>
                </a:lnTo>
                <a:close/>
              </a:path>
              <a:path w="6878320" h="40004">
                <a:moveTo>
                  <a:pt x="5961888" y="10668"/>
                </a:moveTo>
                <a:lnTo>
                  <a:pt x="5961888" y="4572"/>
                </a:lnTo>
                <a:lnTo>
                  <a:pt x="5940552" y="4572"/>
                </a:lnTo>
                <a:lnTo>
                  <a:pt x="5940552" y="10668"/>
                </a:lnTo>
                <a:lnTo>
                  <a:pt x="5961888" y="10668"/>
                </a:lnTo>
                <a:close/>
              </a:path>
              <a:path w="6878320" h="40004">
                <a:moveTo>
                  <a:pt x="5998464" y="9144"/>
                </a:moveTo>
                <a:lnTo>
                  <a:pt x="5998464" y="4572"/>
                </a:lnTo>
                <a:lnTo>
                  <a:pt x="5977128" y="4572"/>
                </a:lnTo>
                <a:lnTo>
                  <a:pt x="5977128" y="10668"/>
                </a:lnTo>
                <a:lnTo>
                  <a:pt x="5998464" y="9144"/>
                </a:lnTo>
                <a:close/>
              </a:path>
              <a:path w="6878320" h="40004">
                <a:moveTo>
                  <a:pt x="6035040" y="9144"/>
                </a:moveTo>
                <a:lnTo>
                  <a:pt x="6035040" y="4572"/>
                </a:lnTo>
                <a:lnTo>
                  <a:pt x="6013704" y="4572"/>
                </a:lnTo>
                <a:lnTo>
                  <a:pt x="6013704" y="9144"/>
                </a:lnTo>
                <a:lnTo>
                  <a:pt x="6035040" y="9144"/>
                </a:lnTo>
                <a:close/>
              </a:path>
              <a:path w="6878320" h="40004">
                <a:moveTo>
                  <a:pt x="6071616" y="9144"/>
                </a:moveTo>
                <a:lnTo>
                  <a:pt x="6071616" y="4572"/>
                </a:lnTo>
                <a:lnTo>
                  <a:pt x="6050280" y="4572"/>
                </a:lnTo>
                <a:lnTo>
                  <a:pt x="6050280" y="9144"/>
                </a:lnTo>
                <a:lnTo>
                  <a:pt x="6071616" y="9144"/>
                </a:lnTo>
                <a:close/>
              </a:path>
              <a:path w="6878320" h="40004">
                <a:moveTo>
                  <a:pt x="6108192" y="9144"/>
                </a:moveTo>
                <a:lnTo>
                  <a:pt x="6108192" y="4572"/>
                </a:lnTo>
                <a:lnTo>
                  <a:pt x="6086856" y="4572"/>
                </a:lnTo>
                <a:lnTo>
                  <a:pt x="6086856" y="9144"/>
                </a:lnTo>
                <a:lnTo>
                  <a:pt x="6108192" y="9144"/>
                </a:lnTo>
                <a:close/>
              </a:path>
              <a:path w="6878320" h="40004">
                <a:moveTo>
                  <a:pt x="6144768" y="9144"/>
                </a:moveTo>
                <a:lnTo>
                  <a:pt x="6144768" y="4572"/>
                </a:lnTo>
                <a:lnTo>
                  <a:pt x="6123432" y="4572"/>
                </a:lnTo>
                <a:lnTo>
                  <a:pt x="6123432" y="9144"/>
                </a:lnTo>
                <a:lnTo>
                  <a:pt x="6144768" y="9144"/>
                </a:lnTo>
                <a:close/>
              </a:path>
              <a:path w="6878320" h="40004">
                <a:moveTo>
                  <a:pt x="6181344" y="9144"/>
                </a:moveTo>
                <a:lnTo>
                  <a:pt x="6181344" y="3048"/>
                </a:lnTo>
                <a:lnTo>
                  <a:pt x="6160008" y="4572"/>
                </a:lnTo>
                <a:lnTo>
                  <a:pt x="6160008" y="9144"/>
                </a:lnTo>
                <a:lnTo>
                  <a:pt x="6181344" y="9144"/>
                </a:lnTo>
                <a:close/>
              </a:path>
              <a:path w="6878320" h="40004">
                <a:moveTo>
                  <a:pt x="6217920" y="9144"/>
                </a:moveTo>
                <a:lnTo>
                  <a:pt x="6217920" y="3048"/>
                </a:lnTo>
                <a:lnTo>
                  <a:pt x="6196584" y="3048"/>
                </a:lnTo>
                <a:lnTo>
                  <a:pt x="6196584" y="9144"/>
                </a:lnTo>
                <a:lnTo>
                  <a:pt x="6217920" y="9144"/>
                </a:lnTo>
                <a:close/>
              </a:path>
              <a:path w="6878320" h="40004">
                <a:moveTo>
                  <a:pt x="6254496" y="9144"/>
                </a:moveTo>
                <a:lnTo>
                  <a:pt x="6254496" y="3048"/>
                </a:lnTo>
                <a:lnTo>
                  <a:pt x="6233160" y="3048"/>
                </a:lnTo>
                <a:lnTo>
                  <a:pt x="6233160" y="9144"/>
                </a:lnTo>
                <a:lnTo>
                  <a:pt x="6254496" y="9144"/>
                </a:lnTo>
                <a:close/>
              </a:path>
              <a:path w="6878320" h="40004">
                <a:moveTo>
                  <a:pt x="6291072" y="9144"/>
                </a:moveTo>
                <a:lnTo>
                  <a:pt x="6291072" y="3048"/>
                </a:lnTo>
                <a:lnTo>
                  <a:pt x="6269736" y="3048"/>
                </a:lnTo>
                <a:lnTo>
                  <a:pt x="6269736" y="9144"/>
                </a:lnTo>
                <a:lnTo>
                  <a:pt x="6291072" y="9144"/>
                </a:lnTo>
                <a:close/>
              </a:path>
              <a:path w="6878320" h="40004">
                <a:moveTo>
                  <a:pt x="6327648" y="7620"/>
                </a:moveTo>
                <a:lnTo>
                  <a:pt x="6327648" y="3048"/>
                </a:lnTo>
                <a:lnTo>
                  <a:pt x="6306312" y="3048"/>
                </a:lnTo>
                <a:lnTo>
                  <a:pt x="6306312" y="7620"/>
                </a:lnTo>
                <a:lnTo>
                  <a:pt x="6327648" y="7620"/>
                </a:lnTo>
                <a:close/>
              </a:path>
              <a:path w="6878320" h="40004">
                <a:moveTo>
                  <a:pt x="6364224" y="7620"/>
                </a:moveTo>
                <a:lnTo>
                  <a:pt x="6364224" y="3048"/>
                </a:lnTo>
                <a:lnTo>
                  <a:pt x="6344412" y="3048"/>
                </a:lnTo>
                <a:lnTo>
                  <a:pt x="6344412" y="7620"/>
                </a:lnTo>
                <a:lnTo>
                  <a:pt x="6364224" y="7620"/>
                </a:lnTo>
                <a:close/>
              </a:path>
              <a:path w="6878320" h="40004">
                <a:moveTo>
                  <a:pt x="6400800" y="7620"/>
                </a:moveTo>
                <a:lnTo>
                  <a:pt x="6400800" y="3048"/>
                </a:lnTo>
                <a:lnTo>
                  <a:pt x="6380988" y="3048"/>
                </a:lnTo>
                <a:lnTo>
                  <a:pt x="6380988" y="7620"/>
                </a:lnTo>
                <a:lnTo>
                  <a:pt x="6400800" y="7620"/>
                </a:lnTo>
                <a:close/>
              </a:path>
              <a:path w="6878320" h="40004">
                <a:moveTo>
                  <a:pt x="6437376" y="7620"/>
                </a:moveTo>
                <a:lnTo>
                  <a:pt x="6437376" y="3048"/>
                </a:lnTo>
                <a:lnTo>
                  <a:pt x="6417564" y="3048"/>
                </a:lnTo>
                <a:lnTo>
                  <a:pt x="6417564" y="7620"/>
                </a:lnTo>
                <a:lnTo>
                  <a:pt x="6437376" y="7620"/>
                </a:lnTo>
                <a:close/>
              </a:path>
              <a:path w="6878320" h="40004">
                <a:moveTo>
                  <a:pt x="6473952" y="7620"/>
                </a:moveTo>
                <a:lnTo>
                  <a:pt x="6473952" y="1524"/>
                </a:lnTo>
                <a:lnTo>
                  <a:pt x="6454140" y="3048"/>
                </a:lnTo>
                <a:lnTo>
                  <a:pt x="6454140" y="7620"/>
                </a:lnTo>
                <a:lnTo>
                  <a:pt x="6473952" y="7620"/>
                </a:lnTo>
                <a:close/>
              </a:path>
              <a:path w="6878320" h="40004">
                <a:moveTo>
                  <a:pt x="6512052" y="7620"/>
                </a:moveTo>
                <a:lnTo>
                  <a:pt x="6512052" y="1524"/>
                </a:lnTo>
                <a:lnTo>
                  <a:pt x="6490716" y="1524"/>
                </a:lnTo>
                <a:lnTo>
                  <a:pt x="6490716" y="7620"/>
                </a:lnTo>
                <a:lnTo>
                  <a:pt x="6512052" y="7620"/>
                </a:lnTo>
                <a:close/>
              </a:path>
              <a:path w="6878320" h="40004">
                <a:moveTo>
                  <a:pt x="6548628" y="7620"/>
                </a:moveTo>
                <a:lnTo>
                  <a:pt x="6548628" y="1524"/>
                </a:lnTo>
                <a:lnTo>
                  <a:pt x="6527292" y="1524"/>
                </a:lnTo>
                <a:lnTo>
                  <a:pt x="6527292" y="7620"/>
                </a:lnTo>
                <a:lnTo>
                  <a:pt x="6548628" y="7620"/>
                </a:lnTo>
                <a:close/>
              </a:path>
              <a:path w="6878320" h="40004">
                <a:moveTo>
                  <a:pt x="6585204" y="7620"/>
                </a:moveTo>
                <a:lnTo>
                  <a:pt x="6585204" y="1524"/>
                </a:lnTo>
                <a:lnTo>
                  <a:pt x="6563868" y="1524"/>
                </a:lnTo>
                <a:lnTo>
                  <a:pt x="6563868" y="7620"/>
                </a:lnTo>
                <a:lnTo>
                  <a:pt x="6585204" y="7620"/>
                </a:lnTo>
                <a:close/>
              </a:path>
              <a:path w="6878320" h="40004">
                <a:moveTo>
                  <a:pt x="6621780" y="6096"/>
                </a:moveTo>
                <a:lnTo>
                  <a:pt x="6621780" y="1524"/>
                </a:lnTo>
                <a:lnTo>
                  <a:pt x="6600444" y="1524"/>
                </a:lnTo>
                <a:lnTo>
                  <a:pt x="6600444" y="7620"/>
                </a:lnTo>
                <a:lnTo>
                  <a:pt x="6621780" y="6096"/>
                </a:lnTo>
                <a:close/>
              </a:path>
              <a:path w="6878320" h="40004">
                <a:moveTo>
                  <a:pt x="6658356" y="6096"/>
                </a:moveTo>
                <a:lnTo>
                  <a:pt x="6658356" y="1524"/>
                </a:lnTo>
                <a:lnTo>
                  <a:pt x="6637020" y="1524"/>
                </a:lnTo>
                <a:lnTo>
                  <a:pt x="6637020" y="6096"/>
                </a:lnTo>
                <a:lnTo>
                  <a:pt x="6658356" y="6096"/>
                </a:lnTo>
                <a:close/>
              </a:path>
              <a:path w="6878320" h="40004">
                <a:moveTo>
                  <a:pt x="6694932" y="6096"/>
                </a:moveTo>
                <a:lnTo>
                  <a:pt x="6694932" y="1524"/>
                </a:lnTo>
                <a:lnTo>
                  <a:pt x="6673596" y="1524"/>
                </a:lnTo>
                <a:lnTo>
                  <a:pt x="6673596" y="6096"/>
                </a:lnTo>
                <a:lnTo>
                  <a:pt x="6694932" y="6096"/>
                </a:lnTo>
                <a:close/>
              </a:path>
              <a:path w="6878320" h="40004">
                <a:moveTo>
                  <a:pt x="6731508" y="6096"/>
                </a:moveTo>
                <a:lnTo>
                  <a:pt x="6731508" y="1524"/>
                </a:lnTo>
                <a:lnTo>
                  <a:pt x="6710172" y="1524"/>
                </a:lnTo>
                <a:lnTo>
                  <a:pt x="6710172" y="6096"/>
                </a:lnTo>
                <a:lnTo>
                  <a:pt x="6731508" y="6096"/>
                </a:lnTo>
                <a:close/>
              </a:path>
              <a:path w="6878320" h="40004">
                <a:moveTo>
                  <a:pt x="6768084" y="6096"/>
                </a:moveTo>
                <a:lnTo>
                  <a:pt x="6768084" y="1524"/>
                </a:lnTo>
                <a:lnTo>
                  <a:pt x="6746748" y="1524"/>
                </a:lnTo>
                <a:lnTo>
                  <a:pt x="6746748" y="6096"/>
                </a:lnTo>
                <a:lnTo>
                  <a:pt x="6768084" y="6096"/>
                </a:lnTo>
                <a:close/>
              </a:path>
              <a:path w="6878320" h="40004">
                <a:moveTo>
                  <a:pt x="6804660" y="6096"/>
                </a:moveTo>
                <a:lnTo>
                  <a:pt x="6804660" y="0"/>
                </a:lnTo>
                <a:lnTo>
                  <a:pt x="6783324" y="0"/>
                </a:lnTo>
                <a:lnTo>
                  <a:pt x="6783324" y="6096"/>
                </a:lnTo>
                <a:lnTo>
                  <a:pt x="6804660" y="6096"/>
                </a:lnTo>
                <a:close/>
              </a:path>
              <a:path w="6878320" h="40004">
                <a:moveTo>
                  <a:pt x="6841236" y="6096"/>
                </a:moveTo>
                <a:lnTo>
                  <a:pt x="6841236" y="0"/>
                </a:lnTo>
                <a:lnTo>
                  <a:pt x="6819900" y="0"/>
                </a:lnTo>
                <a:lnTo>
                  <a:pt x="6819900" y="6096"/>
                </a:lnTo>
                <a:lnTo>
                  <a:pt x="6841236" y="6096"/>
                </a:lnTo>
                <a:close/>
              </a:path>
              <a:path w="6878320" h="40004">
                <a:moveTo>
                  <a:pt x="6877812" y="6096"/>
                </a:moveTo>
                <a:lnTo>
                  <a:pt x="6877812" y="0"/>
                </a:lnTo>
                <a:lnTo>
                  <a:pt x="6856476" y="0"/>
                </a:lnTo>
                <a:lnTo>
                  <a:pt x="6856476" y="6096"/>
                </a:lnTo>
                <a:lnTo>
                  <a:pt x="6877812" y="6096"/>
                </a:lnTo>
                <a:close/>
              </a:path>
            </a:pathLst>
          </a:custGeom>
          <a:solidFill>
            <a:srgbClr val="5A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9144000" y="3678936"/>
            <a:ext cx="462280" cy="226060"/>
          </a:xfrm>
          <a:custGeom>
            <a:avLst/>
            <a:gdLst/>
            <a:ahLst/>
            <a:cxnLst/>
            <a:rect l="l" t="t" r="r" b="b"/>
            <a:pathLst>
              <a:path w="462279" h="226060">
                <a:moveTo>
                  <a:pt x="0" y="0"/>
                </a:moveTo>
                <a:lnTo>
                  <a:pt x="0" y="225552"/>
                </a:lnTo>
                <a:lnTo>
                  <a:pt x="461772" y="225552"/>
                </a:lnTo>
                <a:lnTo>
                  <a:pt x="4617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9139428" y="3674364"/>
            <a:ext cx="471170" cy="234950"/>
          </a:xfrm>
          <a:custGeom>
            <a:avLst/>
            <a:gdLst/>
            <a:ahLst/>
            <a:cxnLst/>
            <a:rect l="l" t="t" r="r" b="b"/>
            <a:pathLst>
              <a:path w="471170" h="234950">
                <a:moveTo>
                  <a:pt x="470916" y="234696"/>
                </a:moveTo>
                <a:lnTo>
                  <a:pt x="470916" y="0"/>
                </a:lnTo>
                <a:lnTo>
                  <a:pt x="0" y="0"/>
                </a:lnTo>
                <a:lnTo>
                  <a:pt x="0" y="234696"/>
                </a:lnTo>
                <a:lnTo>
                  <a:pt x="4572" y="234696"/>
                </a:lnTo>
                <a:lnTo>
                  <a:pt x="4572" y="9144"/>
                </a:lnTo>
                <a:lnTo>
                  <a:pt x="10668" y="4572"/>
                </a:lnTo>
                <a:lnTo>
                  <a:pt x="10668" y="9144"/>
                </a:lnTo>
                <a:lnTo>
                  <a:pt x="461772" y="9144"/>
                </a:lnTo>
                <a:lnTo>
                  <a:pt x="461772" y="4572"/>
                </a:lnTo>
                <a:lnTo>
                  <a:pt x="466344" y="9144"/>
                </a:lnTo>
                <a:lnTo>
                  <a:pt x="466344" y="234696"/>
                </a:lnTo>
                <a:lnTo>
                  <a:pt x="470916" y="234696"/>
                </a:lnTo>
                <a:close/>
              </a:path>
              <a:path w="471170" h="234950">
                <a:moveTo>
                  <a:pt x="10668" y="9144"/>
                </a:moveTo>
                <a:lnTo>
                  <a:pt x="10668" y="4572"/>
                </a:lnTo>
                <a:lnTo>
                  <a:pt x="4572" y="9144"/>
                </a:lnTo>
                <a:lnTo>
                  <a:pt x="10668" y="9144"/>
                </a:lnTo>
                <a:close/>
              </a:path>
              <a:path w="471170" h="234950">
                <a:moveTo>
                  <a:pt x="10668" y="224028"/>
                </a:moveTo>
                <a:lnTo>
                  <a:pt x="10668" y="9144"/>
                </a:lnTo>
                <a:lnTo>
                  <a:pt x="4572" y="9144"/>
                </a:lnTo>
                <a:lnTo>
                  <a:pt x="4572" y="224028"/>
                </a:lnTo>
                <a:lnTo>
                  <a:pt x="10668" y="224028"/>
                </a:lnTo>
                <a:close/>
              </a:path>
              <a:path w="471170" h="234950">
                <a:moveTo>
                  <a:pt x="466344" y="224028"/>
                </a:moveTo>
                <a:lnTo>
                  <a:pt x="4572" y="224028"/>
                </a:lnTo>
                <a:lnTo>
                  <a:pt x="10668" y="230124"/>
                </a:lnTo>
                <a:lnTo>
                  <a:pt x="10668" y="234696"/>
                </a:lnTo>
                <a:lnTo>
                  <a:pt x="461772" y="234696"/>
                </a:lnTo>
                <a:lnTo>
                  <a:pt x="461772" y="230124"/>
                </a:lnTo>
                <a:lnTo>
                  <a:pt x="466344" y="224028"/>
                </a:lnTo>
                <a:close/>
              </a:path>
              <a:path w="471170" h="234950">
                <a:moveTo>
                  <a:pt x="10668" y="234696"/>
                </a:moveTo>
                <a:lnTo>
                  <a:pt x="10668" y="230124"/>
                </a:lnTo>
                <a:lnTo>
                  <a:pt x="4572" y="224028"/>
                </a:lnTo>
                <a:lnTo>
                  <a:pt x="4572" y="234696"/>
                </a:lnTo>
                <a:lnTo>
                  <a:pt x="10668" y="234696"/>
                </a:lnTo>
                <a:close/>
              </a:path>
              <a:path w="471170" h="234950">
                <a:moveTo>
                  <a:pt x="466344" y="9144"/>
                </a:moveTo>
                <a:lnTo>
                  <a:pt x="461772" y="4572"/>
                </a:lnTo>
                <a:lnTo>
                  <a:pt x="461772" y="9144"/>
                </a:lnTo>
                <a:lnTo>
                  <a:pt x="466344" y="9144"/>
                </a:lnTo>
                <a:close/>
              </a:path>
              <a:path w="471170" h="234950">
                <a:moveTo>
                  <a:pt x="466344" y="224028"/>
                </a:moveTo>
                <a:lnTo>
                  <a:pt x="466344" y="9144"/>
                </a:lnTo>
                <a:lnTo>
                  <a:pt x="461772" y="9144"/>
                </a:lnTo>
                <a:lnTo>
                  <a:pt x="461772" y="224028"/>
                </a:lnTo>
                <a:lnTo>
                  <a:pt x="466344" y="224028"/>
                </a:lnTo>
                <a:close/>
              </a:path>
              <a:path w="471170" h="234950">
                <a:moveTo>
                  <a:pt x="466344" y="234696"/>
                </a:moveTo>
                <a:lnTo>
                  <a:pt x="466344" y="224028"/>
                </a:lnTo>
                <a:lnTo>
                  <a:pt x="461772" y="230124"/>
                </a:lnTo>
                <a:lnTo>
                  <a:pt x="461772" y="234696"/>
                </a:lnTo>
                <a:lnTo>
                  <a:pt x="466344" y="234696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9160764" y="3652518"/>
            <a:ext cx="46228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16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1584960" y="3866388"/>
            <a:ext cx="7559040" cy="26034"/>
          </a:xfrm>
          <a:custGeom>
            <a:avLst/>
            <a:gdLst/>
            <a:ahLst/>
            <a:cxnLst/>
            <a:rect l="l" t="t" r="r" b="b"/>
            <a:pathLst>
              <a:path w="7559040" h="26035">
                <a:moveTo>
                  <a:pt x="21336" y="4572"/>
                </a:moveTo>
                <a:lnTo>
                  <a:pt x="21336" y="0"/>
                </a:lnTo>
                <a:lnTo>
                  <a:pt x="0" y="0"/>
                </a:lnTo>
                <a:lnTo>
                  <a:pt x="0" y="4572"/>
                </a:lnTo>
                <a:lnTo>
                  <a:pt x="21336" y="4572"/>
                </a:lnTo>
                <a:close/>
              </a:path>
              <a:path w="7559040" h="26035">
                <a:moveTo>
                  <a:pt x="57912" y="4572"/>
                </a:moveTo>
                <a:lnTo>
                  <a:pt x="57912" y="0"/>
                </a:lnTo>
                <a:lnTo>
                  <a:pt x="36576" y="0"/>
                </a:lnTo>
                <a:lnTo>
                  <a:pt x="36576" y="4572"/>
                </a:lnTo>
                <a:lnTo>
                  <a:pt x="57912" y="4572"/>
                </a:lnTo>
                <a:close/>
              </a:path>
              <a:path w="7559040" h="26035">
                <a:moveTo>
                  <a:pt x="94488" y="4572"/>
                </a:moveTo>
                <a:lnTo>
                  <a:pt x="94488" y="0"/>
                </a:lnTo>
                <a:lnTo>
                  <a:pt x="73152" y="0"/>
                </a:lnTo>
                <a:lnTo>
                  <a:pt x="73152" y="4572"/>
                </a:lnTo>
                <a:lnTo>
                  <a:pt x="94488" y="4572"/>
                </a:lnTo>
                <a:close/>
              </a:path>
              <a:path w="7559040" h="26035">
                <a:moveTo>
                  <a:pt x="131064" y="6096"/>
                </a:moveTo>
                <a:lnTo>
                  <a:pt x="131064" y="0"/>
                </a:lnTo>
                <a:lnTo>
                  <a:pt x="109728" y="0"/>
                </a:lnTo>
                <a:lnTo>
                  <a:pt x="109728" y="4572"/>
                </a:lnTo>
                <a:lnTo>
                  <a:pt x="131064" y="6096"/>
                </a:lnTo>
                <a:close/>
              </a:path>
              <a:path w="7559040" h="26035">
                <a:moveTo>
                  <a:pt x="167640" y="6096"/>
                </a:moveTo>
                <a:lnTo>
                  <a:pt x="167640" y="0"/>
                </a:lnTo>
                <a:lnTo>
                  <a:pt x="146304" y="0"/>
                </a:lnTo>
                <a:lnTo>
                  <a:pt x="146304" y="6096"/>
                </a:lnTo>
                <a:lnTo>
                  <a:pt x="167640" y="6096"/>
                </a:lnTo>
                <a:close/>
              </a:path>
              <a:path w="7559040" h="26035">
                <a:moveTo>
                  <a:pt x="204216" y="6096"/>
                </a:moveTo>
                <a:lnTo>
                  <a:pt x="204216" y="0"/>
                </a:lnTo>
                <a:lnTo>
                  <a:pt x="184404" y="0"/>
                </a:lnTo>
                <a:lnTo>
                  <a:pt x="182880" y="6096"/>
                </a:lnTo>
                <a:lnTo>
                  <a:pt x="204216" y="6096"/>
                </a:lnTo>
                <a:close/>
              </a:path>
              <a:path w="7559040" h="26035">
                <a:moveTo>
                  <a:pt x="240792" y="6096"/>
                </a:moveTo>
                <a:lnTo>
                  <a:pt x="240792" y="0"/>
                </a:lnTo>
                <a:lnTo>
                  <a:pt x="220980" y="0"/>
                </a:lnTo>
                <a:lnTo>
                  <a:pt x="220980" y="6096"/>
                </a:lnTo>
                <a:lnTo>
                  <a:pt x="240792" y="6096"/>
                </a:lnTo>
                <a:close/>
              </a:path>
              <a:path w="7559040" h="26035">
                <a:moveTo>
                  <a:pt x="277368" y="6096"/>
                </a:moveTo>
                <a:lnTo>
                  <a:pt x="277368" y="0"/>
                </a:lnTo>
                <a:lnTo>
                  <a:pt x="257556" y="0"/>
                </a:lnTo>
                <a:lnTo>
                  <a:pt x="257556" y="6096"/>
                </a:lnTo>
                <a:lnTo>
                  <a:pt x="277368" y="6096"/>
                </a:lnTo>
                <a:close/>
              </a:path>
              <a:path w="7559040" h="26035">
                <a:moveTo>
                  <a:pt x="313944" y="6096"/>
                </a:moveTo>
                <a:lnTo>
                  <a:pt x="313944" y="0"/>
                </a:lnTo>
                <a:lnTo>
                  <a:pt x="294132" y="0"/>
                </a:lnTo>
                <a:lnTo>
                  <a:pt x="294132" y="6096"/>
                </a:lnTo>
                <a:lnTo>
                  <a:pt x="313944" y="6096"/>
                </a:lnTo>
                <a:close/>
              </a:path>
              <a:path w="7559040" h="26035">
                <a:moveTo>
                  <a:pt x="352044" y="0"/>
                </a:moveTo>
                <a:lnTo>
                  <a:pt x="330708" y="0"/>
                </a:lnTo>
                <a:lnTo>
                  <a:pt x="330708" y="6096"/>
                </a:lnTo>
                <a:lnTo>
                  <a:pt x="350520" y="6096"/>
                </a:lnTo>
                <a:lnTo>
                  <a:pt x="352044" y="0"/>
                </a:lnTo>
                <a:close/>
              </a:path>
              <a:path w="7559040" h="26035">
                <a:moveTo>
                  <a:pt x="388620" y="6096"/>
                </a:moveTo>
                <a:lnTo>
                  <a:pt x="388620" y="1524"/>
                </a:lnTo>
                <a:lnTo>
                  <a:pt x="367284" y="1524"/>
                </a:lnTo>
                <a:lnTo>
                  <a:pt x="367284" y="6096"/>
                </a:lnTo>
                <a:lnTo>
                  <a:pt x="388620" y="6096"/>
                </a:lnTo>
                <a:close/>
              </a:path>
              <a:path w="7559040" h="26035">
                <a:moveTo>
                  <a:pt x="425196" y="6096"/>
                </a:moveTo>
                <a:lnTo>
                  <a:pt x="425196" y="1524"/>
                </a:lnTo>
                <a:lnTo>
                  <a:pt x="403860" y="1524"/>
                </a:lnTo>
                <a:lnTo>
                  <a:pt x="403860" y="6096"/>
                </a:lnTo>
                <a:lnTo>
                  <a:pt x="425196" y="6096"/>
                </a:lnTo>
                <a:close/>
              </a:path>
              <a:path w="7559040" h="26035">
                <a:moveTo>
                  <a:pt x="461772" y="6096"/>
                </a:moveTo>
                <a:lnTo>
                  <a:pt x="461772" y="1524"/>
                </a:lnTo>
                <a:lnTo>
                  <a:pt x="440436" y="1524"/>
                </a:lnTo>
                <a:lnTo>
                  <a:pt x="440436" y="6096"/>
                </a:lnTo>
                <a:lnTo>
                  <a:pt x="461772" y="6096"/>
                </a:lnTo>
                <a:close/>
              </a:path>
              <a:path w="7559040" h="26035">
                <a:moveTo>
                  <a:pt x="498348" y="6096"/>
                </a:moveTo>
                <a:lnTo>
                  <a:pt x="498348" y="1524"/>
                </a:lnTo>
                <a:lnTo>
                  <a:pt x="477012" y="1524"/>
                </a:lnTo>
                <a:lnTo>
                  <a:pt x="477012" y="6096"/>
                </a:lnTo>
                <a:lnTo>
                  <a:pt x="498348" y="6096"/>
                </a:lnTo>
                <a:close/>
              </a:path>
              <a:path w="7559040" h="26035">
                <a:moveTo>
                  <a:pt x="534924" y="6096"/>
                </a:moveTo>
                <a:lnTo>
                  <a:pt x="534924" y="1524"/>
                </a:lnTo>
                <a:lnTo>
                  <a:pt x="513588" y="1524"/>
                </a:lnTo>
                <a:lnTo>
                  <a:pt x="513588" y="6096"/>
                </a:lnTo>
                <a:lnTo>
                  <a:pt x="534924" y="6096"/>
                </a:lnTo>
                <a:close/>
              </a:path>
              <a:path w="7559040" h="26035">
                <a:moveTo>
                  <a:pt x="571500" y="6096"/>
                </a:moveTo>
                <a:lnTo>
                  <a:pt x="571500" y="1524"/>
                </a:lnTo>
                <a:lnTo>
                  <a:pt x="550164" y="1524"/>
                </a:lnTo>
                <a:lnTo>
                  <a:pt x="550164" y="6096"/>
                </a:lnTo>
                <a:lnTo>
                  <a:pt x="571500" y="6096"/>
                </a:lnTo>
                <a:close/>
              </a:path>
              <a:path w="7559040" h="26035">
                <a:moveTo>
                  <a:pt x="608076" y="6096"/>
                </a:moveTo>
                <a:lnTo>
                  <a:pt x="608076" y="1524"/>
                </a:lnTo>
                <a:lnTo>
                  <a:pt x="586740" y="1524"/>
                </a:lnTo>
                <a:lnTo>
                  <a:pt x="586740" y="6096"/>
                </a:lnTo>
                <a:lnTo>
                  <a:pt x="608076" y="6096"/>
                </a:lnTo>
                <a:close/>
              </a:path>
              <a:path w="7559040" h="26035">
                <a:moveTo>
                  <a:pt x="644652" y="6096"/>
                </a:moveTo>
                <a:lnTo>
                  <a:pt x="644652" y="1524"/>
                </a:lnTo>
                <a:lnTo>
                  <a:pt x="623316" y="1524"/>
                </a:lnTo>
                <a:lnTo>
                  <a:pt x="623316" y="6096"/>
                </a:lnTo>
                <a:lnTo>
                  <a:pt x="644652" y="6096"/>
                </a:lnTo>
                <a:close/>
              </a:path>
              <a:path w="7559040" h="26035">
                <a:moveTo>
                  <a:pt x="681228" y="7620"/>
                </a:moveTo>
                <a:lnTo>
                  <a:pt x="681228" y="1524"/>
                </a:lnTo>
                <a:lnTo>
                  <a:pt x="659892" y="1524"/>
                </a:lnTo>
                <a:lnTo>
                  <a:pt x="659892" y="7620"/>
                </a:lnTo>
                <a:lnTo>
                  <a:pt x="681228" y="7620"/>
                </a:lnTo>
                <a:close/>
              </a:path>
              <a:path w="7559040" h="26035">
                <a:moveTo>
                  <a:pt x="717804" y="7620"/>
                </a:moveTo>
                <a:lnTo>
                  <a:pt x="717804" y="1524"/>
                </a:lnTo>
                <a:lnTo>
                  <a:pt x="696468" y="1524"/>
                </a:lnTo>
                <a:lnTo>
                  <a:pt x="696468" y="7620"/>
                </a:lnTo>
                <a:lnTo>
                  <a:pt x="717804" y="7620"/>
                </a:lnTo>
                <a:close/>
              </a:path>
              <a:path w="7559040" h="26035">
                <a:moveTo>
                  <a:pt x="754380" y="7620"/>
                </a:moveTo>
                <a:lnTo>
                  <a:pt x="754380" y="1524"/>
                </a:lnTo>
                <a:lnTo>
                  <a:pt x="733044" y="1524"/>
                </a:lnTo>
                <a:lnTo>
                  <a:pt x="733044" y="7620"/>
                </a:lnTo>
                <a:lnTo>
                  <a:pt x="754380" y="7620"/>
                </a:lnTo>
                <a:close/>
              </a:path>
              <a:path w="7559040" h="26035">
                <a:moveTo>
                  <a:pt x="790956" y="7620"/>
                </a:moveTo>
                <a:lnTo>
                  <a:pt x="790956" y="1524"/>
                </a:lnTo>
                <a:lnTo>
                  <a:pt x="771144" y="1524"/>
                </a:lnTo>
                <a:lnTo>
                  <a:pt x="769620" y="7620"/>
                </a:lnTo>
                <a:lnTo>
                  <a:pt x="790956" y="7620"/>
                </a:lnTo>
                <a:close/>
              </a:path>
              <a:path w="7559040" h="26035">
                <a:moveTo>
                  <a:pt x="827532" y="7620"/>
                </a:moveTo>
                <a:lnTo>
                  <a:pt x="827532" y="1524"/>
                </a:lnTo>
                <a:lnTo>
                  <a:pt x="807720" y="1524"/>
                </a:lnTo>
                <a:lnTo>
                  <a:pt x="807720" y="7620"/>
                </a:lnTo>
                <a:lnTo>
                  <a:pt x="827532" y="7620"/>
                </a:lnTo>
                <a:close/>
              </a:path>
              <a:path w="7559040" h="26035">
                <a:moveTo>
                  <a:pt x="864108" y="7620"/>
                </a:moveTo>
                <a:lnTo>
                  <a:pt x="864108" y="1524"/>
                </a:lnTo>
                <a:lnTo>
                  <a:pt x="844296" y="1524"/>
                </a:lnTo>
                <a:lnTo>
                  <a:pt x="844296" y="7620"/>
                </a:lnTo>
                <a:lnTo>
                  <a:pt x="864108" y="7620"/>
                </a:lnTo>
                <a:close/>
              </a:path>
              <a:path w="7559040" h="26035">
                <a:moveTo>
                  <a:pt x="900684" y="7620"/>
                </a:moveTo>
                <a:lnTo>
                  <a:pt x="900684" y="3048"/>
                </a:lnTo>
                <a:lnTo>
                  <a:pt x="880872" y="1524"/>
                </a:lnTo>
                <a:lnTo>
                  <a:pt x="880872" y="7620"/>
                </a:lnTo>
                <a:lnTo>
                  <a:pt x="900684" y="7620"/>
                </a:lnTo>
                <a:close/>
              </a:path>
              <a:path w="7559040" h="26035">
                <a:moveTo>
                  <a:pt x="938784" y="3048"/>
                </a:moveTo>
                <a:lnTo>
                  <a:pt x="917448" y="3048"/>
                </a:lnTo>
                <a:lnTo>
                  <a:pt x="917448" y="7620"/>
                </a:lnTo>
                <a:lnTo>
                  <a:pt x="937260" y="7620"/>
                </a:lnTo>
                <a:lnTo>
                  <a:pt x="938784" y="3048"/>
                </a:lnTo>
                <a:close/>
              </a:path>
              <a:path w="7559040" h="26035">
                <a:moveTo>
                  <a:pt x="975360" y="7620"/>
                </a:moveTo>
                <a:lnTo>
                  <a:pt x="975360" y="3048"/>
                </a:lnTo>
                <a:lnTo>
                  <a:pt x="954024" y="3048"/>
                </a:lnTo>
                <a:lnTo>
                  <a:pt x="954024" y="7620"/>
                </a:lnTo>
                <a:lnTo>
                  <a:pt x="975360" y="7620"/>
                </a:lnTo>
                <a:close/>
              </a:path>
              <a:path w="7559040" h="26035">
                <a:moveTo>
                  <a:pt x="1011936" y="7620"/>
                </a:moveTo>
                <a:lnTo>
                  <a:pt x="1011936" y="3048"/>
                </a:lnTo>
                <a:lnTo>
                  <a:pt x="990600" y="3048"/>
                </a:lnTo>
                <a:lnTo>
                  <a:pt x="990600" y="7620"/>
                </a:lnTo>
                <a:lnTo>
                  <a:pt x="1011936" y="7620"/>
                </a:lnTo>
                <a:close/>
              </a:path>
              <a:path w="7559040" h="26035">
                <a:moveTo>
                  <a:pt x="1048512" y="7620"/>
                </a:moveTo>
                <a:lnTo>
                  <a:pt x="1048512" y="3048"/>
                </a:lnTo>
                <a:lnTo>
                  <a:pt x="1027176" y="3048"/>
                </a:lnTo>
                <a:lnTo>
                  <a:pt x="1027176" y="7620"/>
                </a:lnTo>
                <a:lnTo>
                  <a:pt x="1048512" y="7620"/>
                </a:lnTo>
                <a:close/>
              </a:path>
              <a:path w="7559040" h="26035">
                <a:moveTo>
                  <a:pt x="1085088" y="7620"/>
                </a:moveTo>
                <a:lnTo>
                  <a:pt x="1085088" y="3048"/>
                </a:lnTo>
                <a:lnTo>
                  <a:pt x="1063752" y="3048"/>
                </a:lnTo>
                <a:lnTo>
                  <a:pt x="1063752" y="7620"/>
                </a:lnTo>
                <a:lnTo>
                  <a:pt x="1085088" y="7620"/>
                </a:lnTo>
                <a:close/>
              </a:path>
              <a:path w="7559040" h="26035">
                <a:moveTo>
                  <a:pt x="1121664" y="7620"/>
                </a:moveTo>
                <a:lnTo>
                  <a:pt x="1121664" y="3048"/>
                </a:lnTo>
                <a:lnTo>
                  <a:pt x="1100328" y="3048"/>
                </a:lnTo>
                <a:lnTo>
                  <a:pt x="1100328" y="7620"/>
                </a:lnTo>
                <a:lnTo>
                  <a:pt x="1121664" y="7620"/>
                </a:lnTo>
                <a:close/>
              </a:path>
              <a:path w="7559040" h="26035">
                <a:moveTo>
                  <a:pt x="1158240" y="7620"/>
                </a:moveTo>
                <a:lnTo>
                  <a:pt x="1158240" y="3048"/>
                </a:lnTo>
                <a:lnTo>
                  <a:pt x="1136904" y="3048"/>
                </a:lnTo>
                <a:lnTo>
                  <a:pt x="1136904" y="7620"/>
                </a:lnTo>
                <a:lnTo>
                  <a:pt x="1158240" y="7620"/>
                </a:lnTo>
                <a:close/>
              </a:path>
              <a:path w="7559040" h="26035">
                <a:moveTo>
                  <a:pt x="1194816" y="9144"/>
                </a:moveTo>
                <a:lnTo>
                  <a:pt x="1194816" y="3048"/>
                </a:lnTo>
                <a:lnTo>
                  <a:pt x="1173480" y="3048"/>
                </a:lnTo>
                <a:lnTo>
                  <a:pt x="1173480" y="7620"/>
                </a:lnTo>
                <a:lnTo>
                  <a:pt x="1194816" y="9144"/>
                </a:lnTo>
                <a:close/>
              </a:path>
              <a:path w="7559040" h="26035">
                <a:moveTo>
                  <a:pt x="1231392" y="9144"/>
                </a:moveTo>
                <a:lnTo>
                  <a:pt x="1231392" y="3048"/>
                </a:lnTo>
                <a:lnTo>
                  <a:pt x="1210056" y="3048"/>
                </a:lnTo>
                <a:lnTo>
                  <a:pt x="1210056" y="9144"/>
                </a:lnTo>
                <a:lnTo>
                  <a:pt x="1231392" y="9144"/>
                </a:lnTo>
                <a:close/>
              </a:path>
              <a:path w="7559040" h="26035">
                <a:moveTo>
                  <a:pt x="1267968" y="9144"/>
                </a:moveTo>
                <a:lnTo>
                  <a:pt x="1267968" y="3048"/>
                </a:lnTo>
                <a:lnTo>
                  <a:pt x="1246632" y="3048"/>
                </a:lnTo>
                <a:lnTo>
                  <a:pt x="1246632" y="9144"/>
                </a:lnTo>
                <a:lnTo>
                  <a:pt x="1267968" y="9144"/>
                </a:lnTo>
                <a:close/>
              </a:path>
              <a:path w="7559040" h="26035">
                <a:moveTo>
                  <a:pt x="1304544" y="9144"/>
                </a:moveTo>
                <a:lnTo>
                  <a:pt x="1304544" y="3048"/>
                </a:lnTo>
                <a:lnTo>
                  <a:pt x="1283208" y="3048"/>
                </a:lnTo>
                <a:lnTo>
                  <a:pt x="1283208" y="9144"/>
                </a:lnTo>
                <a:lnTo>
                  <a:pt x="1304544" y="9144"/>
                </a:lnTo>
                <a:close/>
              </a:path>
              <a:path w="7559040" h="26035">
                <a:moveTo>
                  <a:pt x="1341120" y="9144"/>
                </a:moveTo>
                <a:lnTo>
                  <a:pt x="1341120" y="3048"/>
                </a:lnTo>
                <a:lnTo>
                  <a:pt x="1319784" y="3048"/>
                </a:lnTo>
                <a:lnTo>
                  <a:pt x="1319784" y="9144"/>
                </a:lnTo>
                <a:lnTo>
                  <a:pt x="1341120" y="9144"/>
                </a:lnTo>
                <a:close/>
              </a:path>
              <a:path w="7559040" h="26035">
                <a:moveTo>
                  <a:pt x="1377696" y="9144"/>
                </a:moveTo>
                <a:lnTo>
                  <a:pt x="1377696" y="3048"/>
                </a:lnTo>
                <a:lnTo>
                  <a:pt x="1357884" y="3048"/>
                </a:lnTo>
                <a:lnTo>
                  <a:pt x="1356360" y="9144"/>
                </a:lnTo>
                <a:lnTo>
                  <a:pt x="1377696" y="9144"/>
                </a:lnTo>
                <a:close/>
              </a:path>
              <a:path w="7559040" h="26035">
                <a:moveTo>
                  <a:pt x="1414272" y="9144"/>
                </a:moveTo>
                <a:lnTo>
                  <a:pt x="1414272" y="3048"/>
                </a:lnTo>
                <a:lnTo>
                  <a:pt x="1394460" y="3048"/>
                </a:lnTo>
                <a:lnTo>
                  <a:pt x="1394460" y="9144"/>
                </a:lnTo>
                <a:lnTo>
                  <a:pt x="1414272" y="9144"/>
                </a:lnTo>
                <a:close/>
              </a:path>
              <a:path w="7559040" h="26035">
                <a:moveTo>
                  <a:pt x="1450848" y="9144"/>
                </a:moveTo>
                <a:lnTo>
                  <a:pt x="1450848" y="4572"/>
                </a:lnTo>
                <a:lnTo>
                  <a:pt x="1431036" y="4572"/>
                </a:lnTo>
                <a:lnTo>
                  <a:pt x="1431036" y="9144"/>
                </a:lnTo>
                <a:lnTo>
                  <a:pt x="1450848" y="9144"/>
                </a:lnTo>
                <a:close/>
              </a:path>
              <a:path w="7559040" h="26035">
                <a:moveTo>
                  <a:pt x="1487424" y="9144"/>
                </a:moveTo>
                <a:lnTo>
                  <a:pt x="1487424" y="4572"/>
                </a:lnTo>
                <a:lnTo>
                  <a:pt x="1467612" y="4572"/>
                </a:lnTo>
                <a:lnTo>
                  <a:pt x="1467612" y="9144"/>
                </a:lnTo>
                <a:lnTo>
                  <a:pt x="1487424" y="9144"/>
                </a:lnTo>
                <a:close/>
              </a:path>
              <a:path w="7559040" h="26035">
                <a:moveTo>
                  <a:pt x="1525524" y="4572"/>
                </a:moveTo>
                <a:lnTo>
                  <a:pt x="1504188" y="4572"/>
                </a:lnTo>
                <a:lnTo>
                  <a:pt x="1504188" y="9144"/>
                </a:lnTo>
                <a:lnTo>
                  <a:pt x="1524000" y="9144"/>
                </a:lnTo>
                <a:lnTo>
                  <a:pt x="1525524" y="4572"/>
                </a:lnTo>
                <a:close/>
              </a:path>
              <a:path w="7559040" h="26035">
                <a:moveTo>
                  <a:pt x="1562100" y="9144"/>
                </a:moveTo>
                <a:lnTo>
                  <a:pt x="1562100" y="4572"/>
                </a:lnTo>
                <a:lnTo>
                  <a:pt x="1540764" y="4572"/>
                </a:lnTo>
                <a:lnTo>
                  <a:pt x="1540764" y="9144"/>
                </a:lnTo>
                <a:lnTo>
                  <a:pt x="1562100" y="9144"/>
                </a:lnTo>
                <a:close/>
              </a:path>
              <a:path w="7559040" h="26035">
                <a:moveTo>
                  <a:pt x="1598676" y="9144"/>
                </a:moveTo>
                <a:lnTo>
                  <a:pt x="1598676" y="4572"/>
                </a:lnTo>
                <a:lnTo>
                  <a:pt x="1577340" y="4572"/>
                </a:lnTo>
                <a:lnTo>
                  <a:pt x="1577340" y="9144"/>
                </a:lnTo>
                <a:lnTo>
                  <a:pt x="1598676" y="9144"/>
                </a:lnTo>
                <a:close/>
              </a:path>
              <a:path w="7559040" h="26035">
                <a:moveTo>
                  <a:pt x="1635252" y="9144"/>
                </a:moveTo>
                <a:lnTo>
                  <a:pt x="1635252" y="4572"/>
                </a:lnTo>
                <a:lnTo>
                  <a:pt x="1613916" y="4572"/>
                </a:lnTo>
                <a:lnTo>
                  <a:pt x="1613916" y="9144"/>
                </a:lnTo>
                <a:lnTo>
                  <a:pt x="1635252" y="9144"/>
                </a:lnTo>
                <a:close/>
              </a:path>
              <a:path w="7559040" h="26035">
                <a:moveTo>
                  <a:pt x="1671828" y="9144"/>
                </a:moveTo>
                <a:lnTo>
                  <a:pt x="1671828" y="4572"/>
                </a:lnTo>
                <a:lnTo>
                  <a:pt x="1650492" y="4572"/>
                </a:lnTo>
                <a:lnTo>
                  <a:pt x="1650492" y="9144"/>
                </a:lnTo>
                <a:lnTo>
                  <a:pt x="1671828" y="9144"/>
                </a:lnTo>
                <a:close/>
              </a:path>
              <a:path w="7559040" h="26035">
                <a:moveTo>
                  <a:pt x="1708404" y="9144"/>
                </a:moveTo>
                <a:lnTo>
                  <a:pt x="1708404" y="4572"/>
                </a:lnTo>
                <a:lnTo>
                  <a:pt x="1687068" y="4572"/>
                </a:lnTo>
                <a:lnTo>
                  <a:pt x="1687068" y="9144"/>
                </a:lnTo>
                <a:lnTo>
                  <a:pt x="1708404" y="9144"/>
                </a:lnTo>
                <a:close/>
              </a:path>
              <a:path w="7559040" h="26035">
                <a:moveTo>
                  <a:pt x="1744980" y="10668"/>
                </a:moveTo>
                <a:lnTo>
                  <a:pt x="1744980" y="4572"/>
                </a:lnTo>
                <a:lnTo>
                  <a:pt x="1723644" y="4572"/>
                </a:lnTo>
                <a:lnTo>
                  <a:pt x="1723644" y="9144"/>
                </a:lnTo>
                <a:lnTo>
                  <a:pt x="1744980" y="10668"/>
                </a:lnTo>
                <a:close/>
              </a:path>
              <a:path w="7559040" h="26035">
                <a:moveTo>
                  <a:pt x="1781556" y="10668"/>
                </a:moveTo>
                <a:lnTo>
                  <a:pt x="1781556" y="4572"/>
                </a:lnTo>
                <a:lnTo>
                  <a:pt x="1760220" y="4572"/>
                </a:lnTo>
                <a:lnTo>
                  <a:pt x="1760220" y="10668"/>
                </a:lnTo>
                <a:lnTo>
                  <a:pt x="1781556" y="10668"/>
                </a:lnTo>
                <a:close/>
              </a:path>
              <a:path w="7559040" h="26035">
                <a:moveTo>
                  <a:pt x="1818132" y="10668"/>
                </a:moveTo>
                <a:lnTo>
                  <a:pt x="1818132" y="4572"/>
                </a:lnTo>
                <a:lnTo>
                  <a:pt x="1796796" y="4572"/>
                </a:lnTo>
                <a:lnTo>
                  <a:pt x="1796796" y="10668"/>
                </a:lnTo>
                <a:lnTo>
                  <a:pt x="1818132" y="10668"/>
                </a:lnTo>
                <a:close/>
              </a:path>
              <a:path w="7559040" h="26035">
                <a:moveTo>
                  <a:pt x="1854708" y="10668"/>
                </a:moveTo>
                <a:lnTo>
                  <a:pt x="1854708" y="4572"/>
                </a:lnTo>
                <a:lnTo>
                  <a:pt x="1833372" y="4572"/>
                </a:lnTo>
                <a:lnTo>
                  <a:pt x="1833372" y="10668"/>
                </a:lnTo>
                <a:lnTo>
                  <a:pt x="1854708" y="10668"/>
                </a:lnTo>
                <a:close/>
              </a:path>
              <a:path w="7559040" h="26035">
                <a:moveTo>
                  <a:pt x="1891284" y="10668"/>
                </a:moveTo>
                <a:lnTo>
                  <a:pt x="1891284" y="4572"/>
                </a:lnTo>
                <a:lnTo>
                  <a:pt x="1869948" y="4572"/>
                </a:lnTo>
                <a:lnTo>
                  <a:pt x="1869948" y="10668"/>
                </a:lnTo>
                <a:lnTo>
                  <a:pt x="1891284" y="10668"/>
                </a:lnTo>
                <a:close/>
              </a:path>
              <a:path w="7559040" h="26035">
                <a:moveTo>
                  <a:pt x="1927860" y="10668"/>
                </a:moveTo>
                <a:lnTo>
                  <a:pt x="1927860" y="4572"/>
                </a:lnTo>
                <a:lnTo>
                  <a:pt x="1906524" y="4572"/>
                </a:lnTo>
                <a:lnTo>
                  <a:pt x="1906524" y="10668"/>
                </a:lnTo>
                <a:lnTo>
                  <a:pt x="1927860" y="10668"/>
                </a:lnTo>
                <a:close/>
              </a:path>
              <a:path w="7559040" h="26035">
                <a:moveTo>
                  <a:pt x="1964436" y="10668"/>
                </a:moveTo>
                <a:lnTo>
                  <a:pt x="1964436" y="6096"/>
                </a:lnTo>
                <a:lnTo>
                  <a:pt x="1944624" y="4572"/>
                </a:lnTo>
                <a:lnTo>
                  <a:pt x="1943100" y="10668"/>
                </a:lnTo>
                <a:lnTo>
                  <a:pt x="1964436" y="10668"/>
                </a:lnTo>
                <a:close/>
              </a:path>
              <a:path w="7559040" h="26035">
                <a:moveTo>
                  <a:pt x="2001012" y="10668"/>
                </a:moveTo>
                <a:lnTo>
                  <a:pt x="2001012" y="6096"/>
                </a:lnTo>
                <a:lnTo>
                  <a:pt x="1981200" y="6096"/>
                </a:lnTo>
                <a:lnTo>
                  <a:pt x="1981200" y="10668"/>
                </a:lnTo>
                <a:lnTo>
                  <a:pt x="2001012" y="10668"/>
                </a:lnTo>
                <a:close/>
              </a:path>
              <a:path w="7559040" h="26035">
                <a:moveTo>
                  <a:pt x="2037588" y="10668"/>
                </a:moveTo>
                <a:lnTo>
                  <a:pt x="2037588" y="6096"/>
                </a:lnTo>
                <a:lnTo>
                  <a:pt x="2017776" y="6096"/>
                </a:lnTo>
                <a:lnTo>
                  <a:pt x="2017776" y="10668"/>
                </a:lnTo>
                <a:lnTo>
                  <a:pt x="2037588" y="10668"/>
                </a:lnTo>
                <a:close/>
              </a:path>
              <a:path w="7559040" h="26035">
                <a:moveTo>
                  <a:pt x="2074164" y="10668"/>
                </a:moveTo>
                <a:lnTo>
                  <a:pt x="2074164" y="6096"/>
                </a:lnTo>
                <a:lnTo>
                  <a:pt x="2054352" y="6096"/>
                </a:lnTo>
                <a:lnTo>
                  <a:pt x="2054352" y="10668"/>
                </a:lnTo>
                <a:lnTo>
                  <a:pt x="2074164" y="10668"/>
                </a:lnTo>
                <a:close/>
              </a:path>
              <a:path w="7559040" h="26035">
                <a:moveTo>
                  <a:pt x="2112264" y="6096"/>
                </a:moveTo>
                <a:lnTo>
                  <a:pt x="2090928" y="6096"/>
                </a:lnTo>
                <a:lnTo>
                  <a:pt x="2090928" y="10668"/>
                </a:lnTo>
                <a:lnTo>
                  <a:pt x="2110740" y="10668"/>
                </a:lnTo>
                <a:lnTo>
                  <a:pt x="2112264" y="6096"/>
                </a:lnTo>
                <a:close/>
              </a:path>
              <a:path w="7559040" h="26035">
                <a:moveTo>
                  <a:pt x="2148840" y="10668"/>
                </a:moveTo>
                <a:lnTo>
                  <a:pt x="2148840" y="6096"/>
                </a:lnTo>
                <a:lnTo>
                  <a:pt x="2127504" y="6096"/>
                </a:lnTo>
                <a:lnTo>
                  <a:pt x="2127504" y="10668"/>
                </a:lnTo>
                <a:lnTo>
                  <a:pt x="2148840" y="10668"/>
                </a:lnTo>
                <a:close/>
              </a:path>
              <a:path w="7559040" h="26035">
                <a:moveTo>
                  <a:pt x="2185416" y="10668"/>
                </a:moveTo>
                <a:lnTo>
                  <a:pt x="2185416" y="6096"/>
                </a:lnTo>
                <a:lnTo>
                  <a:pt x="2164080" y="6096"/>
                </a:lnTo>
                <a:lnTo>
                  <a:pt x="2164080" y="10668"/>
                </a:lnTo>
                <a:lnTo>
                  <a:pt x="2185416" y="10668"/>
                </a:lnTo>
                <a:close/>
              </a:path>
              <a:path w="7559040" h="26035">
                <a:moveTo>
                  <a:pt x="2221992" y="10668"/>
                </a:moveTo>
                <a:lnTo>
                  <a:pt x="2221992" y="6096"/>
                </a:lnTo>
                <a:lnTo>
                  <a:pt x="2200656" y="6096"/>
                </a:lnTo>
                <a:lnTo>
                  <a:pt x="2200656" y="10668"/>
                </a:lnTo>
                <a:lnTo>
                  <a:pt x="2221992" y="10668"/>
                </a:lnTo>
                <a:close/>
              </a:path>
              <a:path w="7559040" h="26035">
                <a:moveTo>
                  <a:pt x="2258568" y="10668"/>
                </a:moveTo>
                <a:lnTo>
                  <a:pt x="2258568" y="6096"/>
                </a:lnTo>
                <a:lnTo>
                  <a:pt x="2237232" y="6096"/>
                </a:lnTo>
                <a:lnTo>
                  <a:pt x="2237232" y="10668"/>
                </a:lnTo>
                <a:lnTo>
                  <a:pt x="2258568" y="10668"/>
                </a:lnTo>
                <a:close/>
              </a:path>
              <a:path w="7559040" h="26035">
                <a:moveTo>
                  <a:pt x="2295144" y="12192"/>
                </a:moveTo>
                <a:lnTo>
                  <a:pt x="2295144" y="6096"/>
                </a:lnTo>
                <a:lnTo>
                  <a:pt x="2273808" y="6096"/>
                </a:lnTo>
                <a:lnTo>
                  <a:pt x="2273808" y="12192"/>
                </a:lnTo>
                <a:lnTo>
                  <a:pt x="2295144" y="12192"/>
                </a:lnTo>
                <a:close/>
              </a:path>
              <a:path w="7559040" h="26035">
                <a:moveTo>
                  <a:pt x="2331720" y="12192"/>
                </a:moveTo>
                <a:lnTo>
                  <a:pt x="2331720" y="6096"/>
                </a:lnTo>
                <a:lnTo>
                  <a:pt x="2310384" y="6096"/>
                </a:lnTo>
                <a:lnTo>
                  <a:pt x="2310384" y="12192"/>
                </a:lnTo>
                <a:lnTo>
                  <a:pt x="2331720" y="12192"/>
                </a:lnTo>
                <a:close/>
              </a:path>
              <a:path w="7559040" h="26035">
                <a:moveTo>
                  <a:pt x="2368296" y="12192"/>
                </a:moveTo>
                <a:lnTo>
                  <a:pt x="2368296" y="6096"/>
                </a:lnTo>
                <a:lnTo>
                  <a:pt x="2346960" y="6096"/>
                </a:lnTo>
                <a:lnTo>
                  <a:pt x="2346960" y="12192"/>
                </a:lnTo>
                <a:lnTo>
                  <a:pt x="2368296" y="12192"/>
                </a:lnTo>
                <a:close/>
              </a:path>
              <a:path w="7559040" h="26035">
                <a:moveTo>
                  <a:pt x="2404872" y="12192"/>
                </a:moveTo>
                <a:lnTo>
                  <a:pt x="2404872" y="6096"/>
                </a:lnTo>
                <a:lnTo>
                  <a:pt x="2383536" y="6096"/>
                </a:lnTo>
                <a:lnTo>
                  <a:pt x="2383536" y="12192"/>
                </a:lnTo>
                <a:lnTo>
                  <a:pt x="2404872" y="12192"/>
                </a:lnTo>
                <a:close/>
              </a:path>
              <a:path w="7559040" h="26035">
                <a:moveTo>
                  <a:pt x="2441448" y="12192"/>
                </a:moveTo>
                <a:lnTo>
                  <a:pt x="2441448" y="6096"/>
                </a:lnTo>
                <a:lnTo>
                  <a:pt x="2420112" y="6096"/>
                </a:lnTo>
                <a:lnTo>
                  <a:pt x="2420112" y="12192"/>
                </a:lnTo>
                <a:lnTo>
                  <a:pt x="2441448" y="12192"/>
                </a:lnTo>
                <a:close/>
              </a:path>
              <a:path w="7559040" h="26035">
                <a:moveTo>
                  <a:pt x="2478024" y="12192"/>
                </a:moveTo>
                <a:lnTo>
                  <a:pt x="2478024" y="6096"/>
                </a:lnTo>
                <a:lnTo>
                  <a:pt x="2456688" y="6096"/>
                </a:lnTo>
                <a:lnTo>
                  <a:pt x="2456688" y="12192"/>
                </a:lnTo>
                <a:lnTo>
                  <a:pt x="2478024" y="12192"/>
                </a:lnTo>
                <a:close/>
              </a:path>
              <a:path w="7559040" h="26035">
                <a:moveTo>
                  <a:pt x="2514600" y="12192"/>
                </a:moveTo>
                <a:lnTo>
                  <a:pt x="2514600" y="7620"/>
                </a:lnTo>
                <a:lnTo>
                  <a:pt x="2493264" y="7620"/>
                </a:lnTo>
                <a:lnTo>
                  <a:pt x="2493264" y="12192"/>
                </a:lnTo>
                <a:lnTo>
                  <a:pt x="2514600" y="12192"/>
                </a:lnTo>
                <a:close/>
              </a:path>
              <a:path w="7559040" h="26035">
                <a:moveTo>
                  <a:pt x="2551176" y="12192"/>
                </a:moveTo>
                <a:lnTo>
                  <a:pt x="2551176" y="7620"/>
                </a:lnTo>
                <a:lnTo>
                  <a:pt x="2529840" y="7620"/>
                </a:lnTo>
                <a:lnTo>
                  <a:pt x="2529840" y="12192"/>
                </a:lnTo>
                <a:lnTo>
                  <a:pt x="2551176" y="12192"/>
                </a:lnTo>
                <a:close/>
              </a:path>
              <a:path w="7559040" h="26035">
                <a:moveTo>
                  <a:pt x="2587752" y="12192"/>
                </a:moveTo>
                <a:lnTo>
                  <a:pt x="2587752" y="7620"/>
                </a:lnTo>
                <a:lnTo>
                  <a:pt x="2567940" y="7620"/>
                </a:lnTo>
                <a:lnTo>
                  <a:pt x="2567940" y="12192"/>
                </a:lnTo>
                <a:lnTo>
                  <a:pt x="2587752" y="12192"/>
                </a:lnTo>
                <a:close/>
              </a:path>
              <a:path w="7559040" h="26035">
                <a:moveTo>
                  <a:pt x="2624328" y="12192"/>
                </a:moveTo>
                <a:lnTo>
                  <a:pt x="2624328" y="7620"/>
                </a:lnTo>
                <a:lnTo>
                  <a:pt x="2604516" y="7620"/>
                </a:lnTo>
                <a:lnTo>
                  <a:pt x="2604516" y="12192"/>
                </a:lnTo>
                <a:lnTo>
                  <a:pt x="2624328" y="12192"/>
                </a:lnTo>
                <a:close/>
              </a:path>
              <a:path w="7559040" h="26035">
                <a:moveTo>
                  <a:pt x="2660904" y="12192"/>
                </a:moveTo>
                <a:lnTo>
                  <a:pt x="2660904" y="7620"/>
                </a:lnTo>
                <a:lnTo>
                  <a:pt x="2641092" y="7620"/>
                </a:lnTo>
                <a:lnTo>
                  <a:pt x="2641092" y="12192"/>
                </a:lnTo>
                <a:lnTo>
                  <a:pt x="2660904" y="12192"/>
                </a:lnTo>
                <a:close/>
              </a:path>
              <a:path w="7559040" h="26035">
                <a:moveTo>
                  <a:pt x="2697480" y="12192"/>
                </a:moveTo>
                <a:lnTo>
                  <a:pt x="2697480" y="7620"/>
                </a:lnTo>
                <a:lnTo>
                  <a:pt x="2677668" y="7620"/>
                </a:lnTo>
                <a:lnTo>
                  <a:pt x="2677668" y="12192"/>
                </a:lnTo>
                <a:lnTo>
                  <a:pt x="2697480" y="12192"/>
                </a:lnTo>
                <a:close/>
              </a:path>
              <a:path w="7559040" h="26035">
                <a:moveTo>
                  <a:pt x="2735580" y="12192"/>
                </a:moveTo>
                <a:lnTo>
                  <a:pt x="2735580" y="7620"/>
                </a:lnTo>
                <a:lnTo>
                  <a:pt x="2714244" y="7620"/>
                </a:lnTo>
                <a:lnTo>
                  <a:pt x="2714244" y="12192"/>
                </a:lnTo>
                <a:lnTo>
                  <a:pt x="2735580" y="12192"/>
                </a:lnTo>
                <a:close/>
              </a:path>
              <a:path w="7559040" h="26035">
                <a:moveTo>
                  <a:pt x="2772156" y="12192"/>
                </a:moveTo>
                <a:lnTo>
                  <a:pt x="2772156" y="7620"/>
                </a:lnTo>
                <a:lnTo>
                  <a:pt x="2750820" y="7620"/>
                </a:lnTo>
                <a:lnTo>
                  <a:pt x="2750820" y="12192"/>
                </a:lnTo>
                <a:lnTo>
                  <a:pt x="2772156" y="12192"/>
                </a:lnTo>
                <a:close/>
              </a:path>
              <a:path w="7559040" h="26035">
                <a:moveTo>
                  <a:pt x="2808732" y="13716"/>
                </a:moveTo>
                <a:lnTo>
                  <a:pt x="2808732" y="7620"/>
                </a:lnTo>
                <a:lnTo>
                  <a:pt x="2787396" y="7620"/>
                </a:lnTo>
                <a:lnTo>
                  <a:pt x="2787396" y="12192"/>
                </a:lnTo>
                <a:lnTo>
                  <a:pt x="2808732" y="13716"/>
                </a:lnTo>
                <a:close/>
              </a:path>
              <a:path w="7559040" h="26035">
                <a:moveTo>
                  <a:pt x="2845308" y="13716"/>
                </a:moveTo>
                <a:lnTo>
                  <a:pt x="2845308" y="7620"/>
                </a:lnTo>
                <a:lnTo>
                  <a:pt x="2823972" y="7620"/>
                </a:lnTo>
                <a:lnTo>
                  <a:pt x="2823972" y="13716"/>
                </a:lnTo>
                <a:lnTo>
                  <a:pt x="2845308" y="13716"/>
                </a:lnTo>
                <a:close/>
              </a:path>
              <a:path w="7559040" h="26035">
                <a:moveTo>
                  <a:pt x="2881884" y="13716"/>
                </a:moveTo>
                <a:lnTo>
                  <a:pt x="2881884" y="7620"/>
                </a:lnTo>
                <a:lnTo>
                  <a:pt x="2860548" y="7620"/>
                </a:lnTo>
                <a:lnTo>
                  <a:pt x="2860548" y="13716"/>
                </a:lnTo>
                <a:lnTo>
                  <a:pt x="2881884" y="13716"/>
                </a:lnTo>
                <a:close/>
              </a:path>
              <a:path w="7559040" h="26035">
                <a:moveTo>
                  <a:pt x="2918460" y="13716"/>
                </a:moveTo>
                <a:lnTo>
                  <a:pt x="2918460" y="7620"/>
                </a:lnTo>
                <a:lnTo>
                  <a:pt x="2897124" y="7620"/>
                </a:lnTo>
                <a:lnTo>
                  <a:pt x="2897124" y="13716"/>
                </a:lnTo>
                <a:lnTo>
                  <a:pt x="2918460" y="13716"/>
                </a:lnTo>
                <a:close/>
              </a:path>
              <a:path w="7559040" h="26035">
                <a:moveTo>
                  <a:pt x="2955036" y="13716"/>
                </a:moveTo>
                <a:lnTo>
                  <a:pt x="2955036" y="7620"/>
                </a:lnTo>
                <a:lnTo>
                  <a:pt x="2933700" y="7620"/>
                </a:lnTo>
                <a:lnTo>
                  <a:pt x="2933700" y="13716"/>
                </a:lnTo>
                <a:lnTo>
                  <a:pt x="2955036" y="13716"/>
                </a:lnTo>
                <a:close/>
              </a:path>
              <a:path w="7559040" h="26035">
                <a:moveTo>
                  <a:pt x="2991612" y="13716"/>
                </a:moveTo>
                <a:lnTo>
                  <a:pt x="2991612" y="7620"/>
                </a:lnTo>
                <a:lnTo>
                  <a:pt x="2970276" y="7620"/>
                </a:lnTo>
                <a:lnTo>
                  <a:pt x="2970276" y="13716"/>
                </a:lnTo>
                <a:lnTo>
                  <a:pt x="2991612" y="13716"/>
                </a:lnTo>
                <a:close/>
              </a:path>
              <a:path w="7559040" h="26035">
                <a:moveTo>
                  <a:pt x="3028188" y="13716"/>
                </a:moveTo>
                <a:lnTo>
                  <a:pt x="3028188" y="9144"/>
                </a:lnTo>
                <a:lnTo>
                  <a:pt x="3006852" y="7620"/>
                </a:lnTo>
                <a:lnTo>
                  <a:pt x="3006852" y="13716"/>
                </a:lnTo>
                <a:lnTo>
                  <a:pt x="3028188" y="13716"/>
                </a:lnTo>
                <a:close/>
              </a:path>
              <a:path w="7559040" h="26035">
                <a:moveTo>
                  <a:pt x="3064764" y="13716"/>
                </a:moveTo>
                <a:lnTo>
                  <a:pt x="3064764" y="9144"/>
                </a:lnTo>
                <a:lnTo>
                  <a:pt x="3043428" y="9144"/>
                </a:lnTo>
                <a:lnTo>
                  <a:pt x="3043428" y="13716"/>
                </a:lnTo>
                <a:lnTo>
                  <a:pt x="3064764" y="13716"/>
                </a:lnTo>
                <a:close/>
              </a:path>
              <a:path w="7559040" h="26035">
                <a:moveTo>
                  <a:pt x="3101340" y="13716"/>
                </a:moveTo>
                <a:lnTo>
                  <a:pt x="3101340" y="9144"/>
                </a:lnTo>
                <a:lnTo>
                  <a:pt x="3080004" y="9144"/>
                </a:lnTo>
                <a:lnTo>
                  <a:pt x="3080004" y="13716"/>
                </a:lnTo>
                <a:lnTo>
                  <a:pt x="3101340" y="13716"/>
                </a:lnTo>
                <a:close/>
              </a:path>
              <a:path w="7559040" h="26035">
                <a:moveTo>
                  <a:pt x="3137916" y="13716"/>
                </a:moveTo>
                <a:lnTo>
                  <a:pt x="3137916" y="9144"/>
                </a:lnTo>
                <a:lnTo>
                  <a:pt x="3116580" y="9144"/>
                </a:lnTo>
                <a:lnTo>
                  <a:pt x="3116580" y="13716"/>
                </a:lnTo>
                <a:lnTo>
                  <a:pt x="3137916" y="13716"/>
                </a:lnTo>
                <a:close/>
              </a:path>
              <a:path w="7559040" h="26035">
                <a:moveTo>
                  <a:pt x="3174492" y="13716"/>
                </a:moveTo>
                <a:lnTo>
                  <a:pt x="3174492" y="9144"/>
                </a:lnTo>
                <a:lnTo>
                  <a:pt x="3154680" y="9144"/>
                </a:lnTo>
                <a:lnTo>
                  <a:pt x="3154680" y="13716"/>
                </a:lnTo>
                <a:lnTo>
                  <a:pt x="3174492" y="13716"/>
                </a:lnTo>
                <a:close/>
              </a:path>
              <a:path w="7559040" h="26035">
                <a:moveTo>
                  <a:pt x="3211068" y="13716"/>
                </a:moveTo>
                <a:lnTo>
                  <a:pt x="3211068" y="9144"/>
                </a:lnTo>
                <a:lnTo>
                  <a:pt x="3191256" y="9144"/>
                </a:lnTo>
                <a:lnTo>
                  <a:pt x="3191256" y="13716"/>
                </a:lnTo>
                <a:lnTo>
                  <a:pt x="3211068" y="13716"/>
                </a:lnTo>
                <a:close/>
              </a:path>
              <a:path w="7559040" h="26035">
                <a:moveTo>
                  <a:pt x="3247644" y="13716"/>
                </a:moveTo>
                <a:lnTo>
                  <a:pt x="3247644" y="9144"/>
                </a:lnTo>
                <a:lnTo>
                  <a:pt x="3227832" y="9144"/>
                </a:lnTo>
                <a:lnTo>
                  <a:pt x="3227832" y="13716"/>
                </a:lnTo>
                <a:lnTo>
                  <a:pt x="3247644" y="13716"/>
                </a:lnTo>
                <a:close/>
              </a:path>
              <a:path w="7559040" h="26035">
                <a:moveTo>
                  <a:pt x="3284220" y="13716"/>
                </a:moveTo>
                <a:lnTo>
                  <a:pt x="3284220" y="9144"/>
                </a:lnTo>
                <a:lnTo>
                  <a:pt x="3264408" y="9144"/>
                </a:lnTo>
                <a:lnTo>
                  <a:pt x="3264408" y="13716"/>
                </a:lnTo>
                <a:lnTo>
                  <a:pt x="3284220" y="13716"/>
                </a:lnTo>
                <a:close/>
              </a:path>
              <a:path w="7559040" h="26035">
                <a:moveTo>
                  <a:pt x="3322320" y="13716"/>
                </a:moveTo>
                <a:lnTo>
                  <a:pt x="3322320" y="9144"/>
                </a:lnTo>
                <a:lnTo>
                  <a:pt x="3300984" y="9144"/>
                </a:lnTo>
                <a:lnTo>
                  <a:pt x="3300984" y="13716"/>
                </a:lnTo>
                <a:lnTo>
                  <a:pt x="3322320" y="13716"/>
                </a:lnTo>
                <a:close/>
              </a:path>
              <a:path w="7559040" h="26035">
                <a:moveTo>
                  <a:pt x="3358896" y="15240"/>
                </a:moveTo>
                <a:lnTo>
                  <a:pt x="3358896" y="9144"/>
                </a:lnTo>
                <a:lnTo>
                  <a:pt x="3337560" y="9144"/>
                </a:lnTo>
                <a:lnTo>
                  <a:pt x="3337560" y="15240"/>
                </a:lnTo>
                <a:lnTo>
                  <a:pt x="3358896" y="15240"/>
                </a:lnTo>
                <a:close/>
              </a:path>
              <a:path w="7559040" h="26035">
                <a:moveTo>
                  <a:pt x="3395472" y="15240"/>
                </a:moveTo>
                <a:lnTo>
                  <a:pt x="3395472" y="9144"/>
                </a:lnTo>
                <a:lnTo>
                  <a:pt x="3374136" y="9144"/>
                </a:lnTo>
                <a:lnTo>
                  <a:pt x="3374136" y="15240"/>
                </a:lnTo>
                <a:lnTo>
                  <a:pt x="3395472" y="15240"/>
                </a:lnTo>
                <a:close/>
              </a:path>
              <a:path w="7559040" h="26035">
                <a:moveTo>
                  <a:pt x="3432048" y="15240"/>
                </a:moveTo>
                <a:lnTo>
                  <a:pt x="3432048" y="9144"/>
                </a:lnTo>
                <a:lnTo>
                  <a:pt x="3410712" y="9144"/>
                </a:lnTo>
                <a:lnTo>
                  <a:pt x="3410712" y="15240"/>
                </a:lnTo>
                <a:lnTo>
                  <a:pt x="3432048" y="15240"/>
                </a:lnTo>
                <a:close/>
              </a:path>
              <a:path w="7559040" h="26035">
                <a:moveTo>
                  <a:pt x="3468624" y="15240"/>
                </a:moveTo>
                <a:lnTo>
                  <a:pt x="3468624" y="9144"/>
                </a:lnTo>
                <a:lnTo>
                  <a:pt x="3447288" y="9144"/>
                </a:lnTo>
                <a:lnTo>
                  <a:pt x="3447288" y="15240"/>
                </a:lnTo>
                <a:lnTo>
                  <a:pt x="3468624" y="15240"/>
                </a:lnTo>
                <a:close/>
              </a:path>
              <a:path w="7559040" h="26035">
                <a:moveTo>
                  <a:pt x="3505200" y="15240"/>
                </a:moveTo>
                <a:lnTo>
                  <a:pt x="3505200" y="9144"/>
                </a:lnTo>
                <a:lnTo>
                  <a:pt x="3483864" y="9144"/>
                </a:lnTo>
                <a:lnTo>
                  <a:pt x="3483864" y="15240"/>
                </a:lnTo>
                <a:lnTo>
                  <a:pt x="3505200" y="15240"/>
                </a:lnTo>
                <a:close/>
              </a:path>
              <a:path w="7559040" h="26035">
                <a:moveTo>
                  <a:pt x="3541776" y="15240"/>
                </a:moveTo>
                <a:lnTo>
                  <a:pt x="3541776" y="9144"/>
                </a:lnTo>
                <a:lnTo>
                  <a:pt x="3520440" y="9144"/>
                </a:lnTo>
                <a:lnTo>
                  <a:pt x="3520440" y="15240"/>
                </a:lnTo>
                <a:lnTo>
                  <a:pt x="3541776" y="15240"/>
                </a:lnTo>
                <a:close/>
              </a:path>
              <a:path w="7559040" h="26035">
                <a:moveTo>
                  <a:pt x="3578352" y="15240"/>
                </a:moveTo>
                <a:lnTo>
                  <a:pt x="3578352" y="10668"/>
                </a:lnTo>
                <a:lnTo>
                  <a:pt x="3557016" y="9144"/>
                </a:lnTo>
                <a:lnTo>
                  <a:pt x="3557016" y="15240"/>
                </a:lnTo>
                <a:lnTo>
                  <a:pt x="3578352" y="15240"/>
                </a:lnTo>
                <a:close/>
              </a:path>
              <a:path w="7559040" h="26035">
                <a:moveTo>
                  <a:pt x="3614928" y="15240"/>
                </a:moveTo>
                <a:lnTo>
                  <a:pt x="3614928" y="10668"/>
                </a:lnTo>
                <a:lnTo>
                  <a:pt x="3593592" y="10668"/>
                </a:lnTo>
                <a:lnTo>
                  <a:pt x="3593592" y="15240"/>
                </a:lnTo>
                <a:lnTo>
                  <a:pt x="3614928" y="15240"/>
                </a:lnTo>
                <a:close/>
              </a:path>
              <a:path w="7559040" h="26035">
                <a:moveTo>
                  <a:pt x="3651504" y="15240"/>
                </a:moveTo>
                <a:lnTo>
                  <a:pt x="3651504" y="10668"/>
                </a:lnTo>
                <a:lnTo>
                  <a:pt x="3630168" y="10668"/>
                </a:lnTo>
                <a:lnTo>
                  <a:pt x="3630168" y="15240"/>
                </a:lnTo>
                <a:lnTo>
                  <a:pt x="3651504" y="15240"/>
                </a:lnTo>
                <a:close/>
              </a:path>
              <a:path w="7559040" h="26035">
                <a:moveTo>
                  <a:pt x="3688080" y="15240"/>
                </a:moveTo>
                <a:lnTo>
                  <a:pt x="3688080" y="10668"/>
                </a:lnTo>
                <a:lnTo>
                  <a:pt x="3666744" y="10668"/>
                </a:lnTo>
                <a:lnTo>
                  <a:pt x="3666744" y="15240"/>
                </a:lnTo>
                <a:lnTo>
                  <a:pt x="3688080" y="15240"/>
                </a:lnTo>
                <a:close/>
              </a:path>
              <a:path w="7559040" h="26035">
                <a:moveTo>
                  <a:pt x="3724656" y="15240"/>
                </a:moveTo>
                <a:lnTo>
                  <a:pt x="3724656" y="10668"/>
                </a:lnTo>
                <a:lnTo>
                  <a:pt x="3703320" y="10668"/>
                </a:lnTo>
                <a:lnTo>
                  <a:pt x="3703320" y="15240"/>
                </a:lnTo>
                <a:lnTo>
                  <a:pt x="3724656" y="15240"/>
                </a:lnTo>
                <a:close/>
              </a:path>
              <a:path w="7559040" h="26035">
                <a:moveTo>
                  <a:pt x="3761232" y="15240"/>
                </a:moveTo>
                <a:lnTo>
                  <a:pt x="3761232" y="10668"/>
                </a:lnTo>
                <a:lnTo>
                  <a:pt x="3741420" y="10668"/>
                </a:lnTo>
                <a:lnTo>
                  <a:pt x="3741420" y="15240"/>
                </a:lnTo>
                <a:lnTo>
                  <a:pt x="3761232" y="15240"/>
                </a:lnTo>
                <a:close/>
              </a:path>
              <a:path w="7559040" h="26035">
                <a:moveTo>
                  <a:pt x="3797808" y="15240"/>
                </a:moveTo>
                <a:lnTo>
                  <a:pt x="3797808" y="10668"/>
                </a:lnTo>
                <a:lnTo>
                  <a:pt x="3777996" y="10668"/>
                </a:lnTo>
                <a:lnTo>
                  <a:pt x="3777996" y="15240"/>
                </a:lnTo>
                <a:lnTo>
                  <a:pt x="3797808" y="15240"/>
                </a:lnTo>
                <a:close/>
              </a:path>
              <a:path w="7559040" h="26035">
                <a:moveTo>
                  <a:pt x="3834384" y="15240"/>
                </a:moveTo>
                <a:lnTo>
                  <a:pt x="3834384" y="10668"/>
                </a:lnTo>
                <a:lnTo>
                  <a:pt x="3814572" y="10668"/>
                </a:lnTo>
                <a:lnTo>
                  <a:pt x="3814572" y="15240"/>
                </a:lnTo>
                <a:lnTo>
                  <a:pt x="3834384" y="15240"/>
                </a:lnTo>
                <a:close/>
              </a:path>
              <a:path w="7559040" h="26035">
                <a:moveTo>
                  <a:pt x="3870960" y="16764"/>
                </a:moveTo>
                <a:lnTo>
                  <a:pt x="3870960" y="10668"/>
                </a:lnTo>
                <a:lnTo>
                  <a:pt x="3851148" y="10668"/>
                </a:lnTo>
                <a:lnTo>
                  <a:pt x="3851148" y="15240"/>
                </a:lnTo>
                <a:lnTo>
                  <a:pt x="3870960" y="16764"/>
                </a:lnTo>
                <a:close/>
              </a:path>
              <a:path w="7559040" h="26035">
                <a:moveTo>
                  <a:pt x="3909060" y="16764"/>
                </a:moveTo>
                <a:lnTo>
                  <a:pt x="3909060" y="10668"/>
                </a:lnTo>
                <a:lnTo>
                  <a:pt x="3887724" y="10668"/>
                </a:lnTo>
                <a:lnTo>
                  <a:pt x="3887724" y="16764"/>
                </a:lnTo>
                <a:lnTo>
                  <a:pt x="3909060" y="16764"/>
                </a:lnTo>
                <a:close/>
              </a:path>
              <a:path w="7559040" h="26035">
                <a:moveTo>
                  <a:pt x="3945636" y="16764"/>
                </a:moveTo>
                <a:lnTo>
                  <a:pt x="3945636" y="10668"/>
                </a:lnTo>
                <a:lnTo>
                  <a:pt x="3924300" y="10668"/>
                </a:lnTo>
                <a:lnTo>
                  <a:pt x="3924300" y="16764"/>
                </a:lnTo>
                <a:lnTo>
                  <a:pt x="3945636" y="16764"/>
                </a:lnTo>
                <a:close/>
              </a:path>
              <a:path w="7559040" h="26035">
                <a:moveTo>
                  <a:pt x="3982212" y="16764"/>
                </a:moveTo>
                <a:lnTo>
                  <a:pt x="3982212" y="10668"/>
                </a:lnTo>
                <a:lnTo>
                  <a:pt x="3960876" y="10668"/>
                </a:lnTo>
                <a:lnTo>
                  <a:pt x="3960876" y="16764"/>
                </a:lnTo>
                <a:lnTo>
                  <a:pt x="3982212" y="16764"/>
                </a:lnTo>
                <a:close/>
              </a:path>
              <a:path w="7559040" h="26035">
                <a:moveTo>
                  <a:pt x="4018788" y="16764"/>
                </a:moveTo>
                <a:lnTo>
                  <a:pt x="4018788" y="10668"/>
                </a:lnTo>
                <a:lnTo>
                  <a:pt x="3997452" y="10668"/>
                </a:lnTo>
                <a:lnTo>
                  <a:pt x="3997452" y="16764"/>
                </a:lnTo>
                <a:lnTo>
                  <a:pt x="4018788" y="16764"/>
                </a:lnTo>
                <a:close/>
              </a:path>
              <a:path w="7559040" h="26035">
                <a:moveTo>
                  <a:pt x="4055364" y="16764"/>
                </a:moveTo>
                <a:lnTo>
                  <a:pt x="4055364" y="10668"/>
                </a:lnTo>
                <a:lnTo>
                  <a:pt x="4034028" y="10668"/>
                </a:lnTo>
                <a:lnTo>
                  <a:pt x="4034028" y="16764"/>
                </a:lnTo>
                <a:lnTo>
                  <a:pt x="4055364" y="16764"/>
                </a:lnTo>
                <a:close/>
              </a:path>
              <a:path w="7559040" h="26035">
                <a:moveTo>
                  <a:pt x="4091940" y="16764"/>
                </a:moveTo>
                <a:lnTo>
                  <a:pt x="4091940" y="10668"/>
                </a:lnTo>
                <a:lnTo>
                  <a:pt x="4070604" y="10668"/>
                </a:lnTo>
                <a:lnTo>
                  <a:pt x="4070604" y="16764"/>
                </a:lnTo>
                <a:lnTo>
                  <a:pt x="4091940" y="16764"/>
                </a:lnTo>
                <a:close/>
              </a:path>
              <a:path w="7559040" h="26035">
                <a:moveTo>
                  <a:pt x="4128516" y="16764"/>
                </a:moveTo>
                <a:lnTo>
                  <a:pt x="4128516" y="12192"/>
                </a:lnTo>
                <a:lnTo>
                  <a:pt x="4107180" y="12192"/>
                </a:lnTo>
                <a:lnTo>
                  <a:pt x="4107180" y="16764"/>
                </a:lnTo>
                <a:lnTo>
                  <a:pt x="4128516" y="16764"/>
                </a:lnTo>
                <a:close/>
              </a:path>
              <a:path w="7559040" h="26035">
                <a:moveTo>
                  <a:pt x="4165092" y="16764"/>
                </a:moveTo>
                <a:lnTo>
                  <a:pt x="4165092" y="12192"/>
                </a:lnTo>
                <a:lnTo>
                  <a:pt x="4143756" y="12192"/>
                </a:lnTo>
                <a:lnTo>
                  <a:pt x="4143756" y="16764"/>
                </a:lnTo>
                <a:lnTo>
                  <a:pt x="4165092" y="16764"/>
                </a:lnTo>
                <a:close/>
              </a:path>
              <a:path w="7559040" h="26035">
                <a:moveTo>
                  <a:pt x="4201668" y="16764"/>
                </a:moveTo>
                <a:lnTo>
                  <a:pt x="4201668" y="12192"/>
                </a:lnTo>
                <a:lnTo>
                  <a:pt x="4180332" y="12192"/>
                </a:lnTo>
                <a:lnTo>
                  <a:pt x="4180332" y="16764"/>
                </a:lnTo>
                <a:lnTo>
                  <a:pt x="4201668" y="16764"/>
                </a:lnTo>
                <a:close/>
              </a:path>
              <a:path w="7559040" h="26035">
                <a:moveTo>
                  <a:pt x="4238244" y="16764"/>
                </a:moveTo>
                <a:lnTo>
                  <a:pt x="4238244" y="12192"/>
                </a:lnTo>
                <a:lnTo>
                  <a:pt x="4216908" y="12192"/>
                </a:lnTo>
                <a:lnTo>
                  <a:pt x="4216908" y="16764"/>
                </a:lnTo>
                <a:lnTo>
                  <a:pt x="4238244" y="16764"/>
                </a:lnTo>
                <a:close/>
              </a:path>
              <a:path w="7559040" h="26035">
                <a:moveTo>
                  <a:pt x="4274820" y="16764"/>
                </a:moveTo>
                <a:lnTo>
                  <a:pt x="4274820" y="12192"/>
                </a:lnTo>
                <a:lnTo>
                  <a:pt x="4253484" y="12192"/>
                </a:lnTo>
                <a:lnTo>
                  <a:pt x="4253484" y="16764"/>
                </a:lnTo>
                <a:lnTo>
                  <a:pt x="4274820" y="16764"/>
                </a:lnTo>
                <a:close/>
              </a:path>
              <a:path w="7559040" h="26035">
                <a:moveTo>
                  <a:pt x="4311396" y="16764"/>
                </a:moveTo>
                <a:lnTo>
                  <a:pt x="4311396" y="12192"/>
                </a:lnTo>
                <a:lnTo>
                  <a:pt x="4290060" y="12192"/>
                </a:lnTo>
                <a:lnTo>
                  <a:pt x="4290060" y="16764"/>
                </a:lnTo>
                <a:lnTo>
                  <a:pt x="4311396" y="16764"/>
                </a:lnTo>
                <a:close/>
              </a:path>
              <a:path w="7559040" h="26035">
                <a:moveTo>
                  <a:pt x="4347972" y="16764"/>
                </a:moveTo>
                <a:lnTo>
                  <a:pt x="4347972" y="12192"/>
                </a:lnTo>
                <a:lnTo>
                  <a:pt x="4328160" y="12192"/>
                </a:lnTo>
                <a:lnTo>
                  <a:pt x="4328160" y="16764"/>
                </a:lnTo>
                <a:lnTo>
                  <a:pt x="4347972" y="16764"/>
                </a:lnTo>
                <a:close/>
              </a:path>
              <a:path w="7559040" h="26035">
                <a:moveTo>
                  <a:pt x="4384548" y="16764"/>
                </a:moveTo>
                <a:lnTo>
                  <a:pt x="4384548" y="12192"/>
                </a:lnTo>
                <a:lnTo>
                  <a:pt x="4364736" y="12192"/>
                </a:lnTo>
                <a:lnTo>
                  <a:pt x="4364736" y="16764"/>
                </a:lnTo>
                <a:lnTo>
                  <a:pt x="4384548" y="16764"/>
                </a:lnTo>
                <a:close/>
              </a:path>
              <a:path w="7559040" h="26035">
                <a:moveTo>
                  <a:pt x="4421124" y="18288"/>
                </a:moveTo>
                <a:lnTo>
                  <a:pt x="4421124" y="12192"/>
                </a:lnTo>
                <a:lnTo>
                  <a:pt x="4401312" y="12192"/>
                </a:lnTo>
                <a:lnTo>
                  <a:pt x="4401312" y="18288"/>
                </a:lnTo>
                <a:lnTo>
                  <a:pt x="4421124" y="18288"/>
                </a:lnTo>
                <a:close/>
              </a:path>
              <a:path w="7559040" h="26035">
                <a:moveTo>
                  <a:pt x="4457700" y="18288"/>
                </a:moveTo>
                <a:lnTo>
                  <a:pt x="4457700" y="12192"/>
                </a:lnTo>
                <a:lnTo>
                  <a:pt x="4437888" y="12192"/>
                </a:lnTo>
                <a:lnTo>
                  <a:pt x="4437888" y="18288"/>
                </a:lnTo>
                <a:lnTo>
                  <a:pt x="4457700" y="18288"/>
                </a:lnTo>
                <a:close/>
              </a:path>
              <a:path w="7559040" h="26035">
                <a:moveTo>
                  <a:pt x="4495800" y="18288"/>
                </a:moveTo>
                <a:lnTo>
                  <a:pt x="4495800" y="12192"/>
                </a:lnTo>
                <a:lnTo>
                  <a:pt x="4474464" y="12192"/>
                </a:lnTo>
                <a:lnTo>
                  <a:pt x="4474464" y="18288"/>
                </a:lnTo>
                <a:lnTo>
                  <a:pt x="4495800" y="18288"/>
                </a:lnTo>
                <a:close/>
              </a:path>
              <a:path w="7559040" h="26035">
                <a:moveTo>
                  <a:pt x="4532376" y="18288"/>
                </a:moveTo>
                <a:lnTo>
                  <a:pt x="4532376" y="12192"/>
                </a:lnTo>
                <a:lnTo>
                  <a:pt x="4511040" y="12192"/>
                </a:lnTo>
                <a:lnTo>
                  <a:pt x="4511040" y="18288"/>
                </a:lnTo>
                <a:lnTo>
                  <a:pt x="4532376" y="18288"/>
                </a:lnTo>
                <a:close/>
              </a:path>
              <a:path w="7559040" h="26035">
                <a:moveTo>
                  <a:pt x="4568952" y="18288"/>
                </a:moveTo>
                <a:lnTo>
                  <a:pt x="4568952" y="12192"/>
                </a:lnTo>
                <a:lnTo>
                  <a:pt x="4547616" y="12192"/>
                </a:lnTo>
                <a:lnTo>
                  <a:pt x="4547616" y="18288"/>
                </a:lnTo>
                <a:lnTo>
                  <a:pt x="4568952" y="18288"/>
                </a:lnTo>
                <a:close/>
              </a:path>
              <a:path w="7559040" h="26035">
                <a:moveTo>
                  <a:pt x="4605528" y="18288"/>
                </a:moveTo>
                <a:lnTo>
                  <a:pt x="4605528" y="12192"/>
                </a:lnTo>
                <a:lnTo>
                  <a:pt x="4584192" y="12192"/>
                </a:lnTo>
                <a:lnTo>
                  <a:pt x="4584192" y="18288"/>
                </a:lnTo>
                <a:lnTo>
                  <a:pt x="4605528" y="18288"/>
                </a:lnTo>
                <a:close/>
              </a:path>
              <a:path w="7559040" h="26035">
                <a:moveTo>
                  <a:pt x="4642104" y="18288"/>
                </a:moveTo>
                <a:lnTo>
                  <a:pt x="4642104" y="13716"/>
                </a:lnTo>
                <a:lnTo>
                  <a:pt x="4620768" y="12192"/>
                </a:lnTo>
                <a:lnTo>
                  <a:pt x="4620768" y="18288"/>
                </a:lnTo>
                <a:lnTo>
                  <a:pt x="4642104" y="18288"/>
                </a:lnTo>
                <a:close/>
              </a:path>
              <a:path w="7559040" h="26035">
                <a:moveTo>
                  <a:pt x="4678680" y="18288"/>
                </a:moveTo>
                <a:lnTo>
                  <a:pt x="4678680" y="13716"/>
                </a:lnTo>
                <a:lnTo>
                  <a:pt x="4657344" y="13716"/>
                </a:lnTo>
                <a:lnTo>
                  <a:pt x="4657344" y="18288"/>
                </a:lnTo>
                <a:lnTo>
                  <a:pt x="4678680" y="18288"/>
                </a:lnTo>
                <a:close/>
              </a:path>
              <a:path w="7559040" h="26035">
                <a:moveTo>
                  <a:pt x="4715256" y="18288"/>
                </a:moveTo>
                <a:lnTo>
                  <a:pt x="4715256" y="13716"/>
                </a:lnTo>
                <a:lnTo>
                  <a:pt x="4693920" y="13716"/>
                </a:lnTo>
                <a:lnTo>
                  <a:pt x="4693920" y="18288"/>
                </a:lnTo>
                <a:lnTo>
                  <a:pt x="4715256" y="18288"/>
                </a:lnTo>
                <a:close/>
              </a:path>
              <a:path w="7559040" h="26035">
                <a:moveTo>
                  <a:pt x="4751832" y="18288"/>
                </a:moveTo>
                <a:lnTo>
                  <a:pt x="4751832" y="13716"/>
                </a:lnTo>
                <a:lnTo>
                  <a:pt x="4730496" y="13716"/>
                </a:lnTo>
                <a:lnTo>
                  <a:pt x="4730496" y="18288"/>
                </a:lnTo>
                <a:lnTo>
                  <a:pt x="4751832" y="18288"/>
                </a:lnTo>
                <a:close/>
              </a:path>
              <a:path w="7559040" h="26035">
                <a:moveTo>
                  <a:pt x="4788408" y="18288"/>
                </a:moveTo>
                <a:lnTo>
                  <a:pt x="4788408" y="13716"/>
                </a:lnTo>
                <a:lnTo>
                  <a:pt x="4767072" y="13716"/>
                </a:lnTo>
                <a:lnTo>
                  <a:pt x="4767072" y="18288"/>
                </a:lnTo>
                <a:lnTo>
                  <a:pt x="4788408" y="18288"/>
                </a:lnTo>
                <a:close/>
              </a:path>
              <a:path w="7559040" h="26035">
                <a:moveTo>
                  <a:pt x="4824984" y="18288"/>
                </a:moveTo>
                <a:lnTo>
                  <a:pt x="4824984" y="13716"/>
                </a:lnTo>
                <a:lnTo>
                  <a:pt x="4803648" y="13716"/>
                </a:lnTo>
                <a:lnTo>
                  <a:pt x="4803648" y="18288"/>
                </a:lnTo>
                <a:lnTo>
                  <a:pt x="4824984" y="18288"/>
                </a:lnTo>
                <a:close/>
              </a:path>
              <a:path w="7559040" h="26035">
                <a:moveTo>
                  <a:pt x="4861560" y="18288"/>
                </a:moveTo>
                <a:lnTo>
                  <a:pt x="4861560" y="13716"/>
                </a:lnTo>
                <a:lnTo>
                  <a:pt x="4840224" y="13716"/>
                </a:lnTo>
                <a:lnTo>
                  <a:pt x="4840224" y="18288"/>
                </a:lnTo>
                <a:lnTo>
                  <a:pt x="4861560" y="18288"/>
                </a:lnTo>
                <a:close/>
              </a:path>
              <a:path w="7559040" h="26035">
                <a:moveTo>
                  <a:pt x="4898136" y="18288"/>
                </a:moveTo>
                <a:lnTo>
                  <a:pt x="4898136" y="13716"/>
                </a:lnTo>
                <a:lnTo>
                  <a:pt x="4876800" y="13716"/>
                </a:lnTo>
                <a:lnTo>
                  <a:pt x="4876800" y="18288"/>
                </a:lnTo>
                <a:lnTo>
                  <a:pt x="4898136" y="18288"/>
                </a:lnTo>
                <a:close/>
              </a:path>
              <a:path w="7559040" h="26035">
                <a:moveTo>
                  <a:pt x="4934712" y="19812"/>
                </a:moveTo>
                <a:lnTo>
                  <a:pt x="4934712" y="13716"/>
                </a:lnTo>
                <a:lnTo>
                  <a:pt x="4914900" y="13716"/>
                </a:lnTo>
                <a:lnTo>
                  <a:pt x="4914900" y="18288"/>
                </a:lnTo>
                <a:lnTo>
                  <a:pt x="4934712" y="19812"/>
                </a:lnTo>
                <a:close/>
              </a:path>
              <a:path w="7559040" h="26035">
                <a:moveTo>
                  <a:pt x="4971288" y="19812"/>
                </a:moveTo>
                <a:lnTo>
                  <a:pt x="4971288" y="13716"/>
                </a:lnTo>
                <a:lnTo>
                  <a:pt x="4951476" y="13716"/>
                </a:lnTo>
                <a:lnTo>
                  <a:pt x="4951476" y="19812"/>
                </a:lnTo>
                <a:lnTo>
                  <a:pt x="4971288" y="19812"/>
                </a:lnTo>
                <a:close/>
              </a:path>
              <a:path w="7559040" h="26035">
                <a:moveTo>
                  <a:pt x="5007864" y="19812"/>
                </a:moveTo>
                <a:lnTo>
                  <a:pt x="5007864" y="13716"/>
                </a:lnTo>
                <a:lnTo>
                  <a:pt x="4988052" y="13716"/>
                </a:lnTo>
                <a:lnTo>
                  <a:pt x="4988052" y="19812"/>
                </a:lnTo>
                <a:lnTo>
                  <a:pt x="5007864" y="19812"/>
                </a:lnTo>
                <a:close/>
              </a:path>
              <a:path w="7559040" h="26035">
                <a:moveTo>
                  <a:pt x="5044440" y="19812"/>
                </a:moveTo>
                <a:lnTo>
                  <a:pt x="5044440" y="13716"/>
                </a:lnTo>
                <a:lnTo>
                  <a:pt x="5024628" y="13716"/>
                </a:lnTo>
                <a:lnTo>
                  <a:pt x="5024628" y="19812"/>
                </a:lnTo>
                <a:lnTo>
                  <a:pt x="5044440" y="19812"/>
                </a:lnTo>
                <a:close/>
              </a:path>
              <a:path w="7559040" h="26035">
                <a:moveTo>
                  <a:pt x="5082540" y="19812"/>
                </a:moveTo>
                <a:lnTo>
                  <a:pt x="5082540" y="13716"/>
                </a:lnTo>
                <a:lnTo>
                  <a:pt x="5061204" y="13716"/>
                </a:lnTo>
                <a:lnTo>
                  <a:pt x="5061204" y="19812"/>
                </a:lnTo>
                <a:lnTo>
                  <a:pt x="5082540" y="19812"/>
                </a:lnTo>
                <a:close/>
              </a:path>
              <a:path w="7559040" h="26035">
                <a:moveTo>
                  <a:pt x="5119116" y="19812"/>
                </a:moveTo>
                <a:lnTo>
                  <a:pt x="5119116" y="13716"/>
                </a:lnTo>
                <a:lnTo>
                  <a:pt x="5097780" y="13716"/>
                </a:lnTo>
                <a:lnTo>
                  <a:pt x="5097780" y="19812"/>
                </a:lnTo>
                <a:lnTo>
                  <a:pt x="5119116" y="19812"/>
                </a:lnTo>
                <a:close/>
              </a:path>
              <a:path w="7559040" h="26035">
                <a:moveTo>
                  <a:pt x="5155692" y="19812"/>
                </a:moveTo>
                <a:lnTo>
                  <a:pt x="5155692" y="13716"/>
                </a:lnTo>
                <a:lnTo>
                  <a:pt x="5134356" y="13716"/>
                </a:lnTo>
                <a:lnTo>
                  <a:pt x="5134356" y="19812"/>
                </a:lnTo>
                <a:lnTo>
                  <a:pt x="5155692" y="19812"/>
                </a:lnTo>
                <a:close/>
              </a:path>
              <a:path w="7559040" h="26035">
                <a:moveTo>
                  <a:pt x="5192268" y="19812"/>
                </a:moveTo>
                <a:lnTo>
                  <a:pt x="5192268" y="15240"/>
                </a:lnTo>
                <a:lnTo>
                  <a:pt x="5170932" y="15240"/>
                </a:lnTo>
                <a:lnTo>
                  <a:pt x="5170932" y="19812"/>
                </a:lnTo>
                <a:lnTo>
                  <a:pt x="5192268" y="19812"/>
                </a:lnTo>
                <a:close/>
              </a:path>
              <a:path w="7559040" h="26035">
                <a:moveTo>
                  <a:pt x="5228844" y="19812"/>
                </a:moveTo>
                <a:lnTo>
                  <a:pt x="5228844" y="15240"/>
                </a:lnTo>
                <a:lnTo>
                  <a:pt x="5207508" y="15240"/>
                </a:lnTo>
                <a:lnTo>
                  <a:pt x="5207508" y="19812"/>
                </a:lnTo>
                <a:lnTo>
                  <a:pt x="5228844" y="19812"/>
                </a:lnTo>
                <a:close/>
              </a:path>
              <a:path w="7559040" h="26035">
                <a:moveTo>
                  <a:pt x="5265420" y="19812"/>
                </a:moveTo>
                <a:lnTo>
                  <a:pt x="5265420" y="15240"/>
                </a:lnTo>
                <a:lnTo>
                  <a:pt x="5244084" y="15240"/>
                </a:lnTo>
                <a:lnTo>
                  <a:pt x="5244084" y="19812"/>
                </a:lnTo>
                <a:lnTo>
                  <a:pt x="5265420" y="19812"/>
                </a:lnTo>
                <a:close/>
              </a:path>
              <a:path w="7559040" h="26035">
                <a:moveTo>
                  <a:pt x="5301996" y="19812"/>
                </a:moveTo>
                <a:lnTo>
                  <a:pt x="5301996" y="15240"/>
                </a:lnTo>
                <a:lnTo>
                  <a:pt x="5280660" y="15240"/>
                </a:lnTo>
                <a:lnTo>
                  <a:pt x="5280660" y="19812"/>
                </a:lnTo>
                <a:lnTo>
                  <a:pt x="5301996" y="19812"/>
                </a:lnTo>
                <a:close/>
              </a:path>
              <a:path w="7559040" h="26035">
                <a:moveTo>
                  <a:pt x="5338572" y="19812"/>
                </a:moveTo>
                <a:lnTo>
                  <a:pt x="5338572" y="15240"/>
                </a:lnTo>
                <a:lnTo>
                  <a:pt x="5317236" y="15240"/>
                </a:lnTo>
                <a:lnTo>
                  <a:pt x="5317236" y="19812"/>
                </a:lnTo>
                <a:lnTo>
                  <a:pt x="5338572" y="19812"/>
                </a:lnTo>
                <a:close/>
              </a:path>
              <a:path w="7559040" h="26035">
                <a:moveTo>
                  <a:pt x="5375148" y="19812"/>
                </a:moveTo>
                <a:lnTo>
                  <a:pt x="5375148" y="15240"/>
                </a:lnTo>
                <a:lnTo>
                  <a:pt x="5353812" y="15240"/>
                </a:lnTo>
                <a:lnTo>
                  <a:pt x="5353812" y="19812"/>
                </a:lnTo>
                <a:lnTo>
                  <a:pt x="5375148" y="19812"/>
                </a:lnTo>
                <a:close/>
              </a:path>
              <a:path w="7559040" h="26035">
                <a:moveTo>
                  <a:pt x="5411724" y="19812"/>
                </a:moveTo>
                <a:lnTo>
                  <a:pt x="5411724" y="15240"/>
                </a:lnTo>
                <a:lnTo>
                  <a:pt x="5390388" y="15240"/>
                </a:lnTo>
                <a:lnTo>
                  <a:pt x="5390388" y="19812"/>
                </a:lnTo>
                <a:lnTo>
                  <a:pt x="5411724" y="19812"/>
                </a:lnTo>
                <a:close/>
              </a:path>
              <a:path w="7559040" h="26035">
                <a:moveTo>
                  <a:pt x="5448300" y="19812"/>
                </a:moveTo>
                <a:lnTo>
                  <a:pt x="5448300" y="15240"/>
                </a:lnTo>
                <a:lnTo>
                  <a:pt x="5426964" y="15240"/>
                </a:lnTo>
                <a:lnTo>
                  <a:pt x="5426964" y="19812"/>
                </a:lnTo>
                <a:lnTo>
                  <a:pt x="5448300" y="19812"/>
                </a:lnTo>
                <a:close/>
              </a:path>
              <a:path w="7559040" h="26035">
                <a:moveTo>
                  <a:pt x="5484876" y="21336"/>
                </a:moveTo>
                <a:lnTo>
                  <a:pt x="5484876" y="15240"/>
                </a:lnTo>
                <a:lnTo>
                  <a:pt x="5463540" y="15240"/>
                </a:lnTo>
                <a:lnTo>
                  <a:pt x="5463540" y="19812"/>
                </a:lnTo>
                <a:lnTo>
                  <a:pt x="5484876" y="21336"/>
                </a:lnTo>
                <a:close/>
              </a:path>
              <a:path w="7559040" h="26035">
                <a:moveTo>
                  <a:pt x="5521452" y="21336"/>
                </a:moveTo>
                <a:lnTo>
                  <a:pt x="5521452" y="15240"/>
                </a:lnTo>
                <a:lnTo>
                  <a:pt x="5501640" y="15240"/>
                </a:lnTo>
                <a:lnTo>
                  <a:pt x="5501640" y="21336"/>
                </a:lnTo>
                <a:lnTo>
                  <a:pt x="5521452" y="21336"/>
                </a:lnTo>
                <a:close/>
              </a:path>
              <a:path w="7559040" h="26035">
                <a:moveTo>
                  <a:pt x="5558028" y="21336"/>
                </a:moveTo>
                <a:lnTo>
                  <a:pt x="5558028" y="15240"/>
                </a:lnTo>
                <a:lnTo>
                  <a:pt x="5538216" y="15240"/>
                </a:lnTo>
                <a:lnTo>
                  <a:pt x="5538216" y="21336"/>
                </a:lnTo>
                <a:lnTo>
                  <a:pt x="5558028" y="21336"/>
                </a:lnTo>
                <a:close/>
              </a:path>
              <a:path w="7559040" h="26035">
                <a:moveTo>
                  <a:pt x="5594604" y="21336"/>
                </a:moveTo>
                <a:lnTo>
                  <a:pt x="5594604" y="15240"/>
                </a:lnTo>
                <a:lnTo>
                  <a:pt x="5574792" y="15240"/>
                </a:lnTo>
                <a:lnTo>
                  <a:pt x="5574792" y="21336"/>
                </a:lnTo>
                <a:lnTo>
                  <a:pt x="5594604" y="21336"/>
                </a:lnTo>
                <a:close/>
              </a:path>
              <a:path w="7559040" h="26035">
                <a:moveTo>
                  <a:pt x="5631180" y="21336"/>
                </a:moveTo>
                <a:lnTo>
                  <a:pt x="5631180" y="15240"/>
                </a:lnTo>
                <a:lnTo>
                  <a:pt x="5611368" y="15240"/>
                </a:lnTo>
                <a:lnTo>
                  <a:pt x="5611368" y="21336"/>
                </a:lnTo>
                <a:lnTo>
                  <a:pt x="5631180" y="21336"/>
                </a:lnTo>
                <a:close/>
              </a:path>
              <a:path w="7559040" h="26035">
                <a:moveTo>
                  <a:pt x="5669280" y="21336"/>
                </a:moveTo>
                <a:lnTo>
                  <a:pt x="5669280" y="15240"/>
                </a:lnTo>
                <a:lnTo>
                  <a:pt x="5647944" y="15240"/>
                </a:lnTo>
                <a:lnTo>
                  <a:pt x="5647944" y="21336"/>
                </a:lnTo>
                <a:lnTo>
                  <a:pt x="5669280" y="21336"/>
                </a:lnTo>
                <a:close/>
              </a:path>
              <a:path w="7559040" h="26035">
                <a:moveTo>
                  <a:pt x="5705856" y="21336"/>
                </a:moveTo>
                <a:lnTo>
                  <a:pt x="5705856" y="16764"/>
                </a:lnTo>
                <a:lnTo>
                  <a:pt x="5684520" y="15240"/>
                </a:lnTo>
                <a:lnTo>
                  <a:pt x="5684520" y="21336"/>
                </a:lnTo>
                <a:lnTo>
                  <a:pt x="5705856" y="21336"/>
                </a:lnTo>
                <a:close/>
              </a:path>
              <a:path w="7559040" h="26035">
                <a:moveTo>
                  <a:pt x="5742432" y="21336"/>
                </a:moveTo>
                <a:lnTo>
                  <a:pt x="5742432" y="16764"/>
                </a:lnTo>
                <a:lnTo>
                  <a:pt x="5721096" y="16764"/>
                </a:lnTo>
                <a:lnTo>
                  <a:pt x="5721096" y="21336"/>
                </a:lnTo>
                <a:lnTo>
                  <a:pt x="5742432" y="21336"/>
                </a:lnTo>
                <a:close/>
              </a:path>
              <a:path w="7559040" h="26035">
                <a:moveTo>
                  <a:pt x="5779008" y="21336"/>
                </a:moveTo>
                <a:lnTo>
                  <a:pt x="5779008" y="16764"/>
                </a:lnTo>
                <a:lnTo>
                  <a:pt x="5757672" y="16764"/>
                </a:lnTo>
                <a:lnTo>
                  <a:pt x="5757672" y="21336"/>
                </a:lnTo>
                <a:lnTo>
                  <a:pt x="5779008" y="21336"/>
                </a:lnTo>
                <a:close/>
              </a:path>
              <a:path w="7559040" h="26035">
                <a:moveTo>
                  <a:pt x="5815584" y="21336"/>
                </a:moveTo>
                <a:lnTo>
                  <a:pt x="5815584" y="16764"/>
                </a:lnTo>
                <a:lnTo>
                  <a:pt x="5794248" y="16764"/>
                </a:lnTo>
                <a:lnTo>
                  <a:pt x="5794248" y="21336"/>
                </a:lnTo>
                <a:lnTo>
                  <a:pt x="5815584" y="21336"/>
                </a:lnTo>
                <a:close/>
              </a:path>
              <a:path w="7559040" h="26035">
                <a:moveTo>
                  <a:pt x="5852160" y="21336"/>
                </a:moveTo>
                <a:lnTo>
                  <a:pt x="5852160" y="16764"/>
                </a:lnTo>
                <a:lnTo>
                  <a:pt x="5830824" y="16764"/>
                </a:lnTo>
                <a:lnTo>
                  <a:pt x="5830824" y="21336"/>
                </a:lnTo>
                <a:lnTo>
                  <a:pt x="5852160" y="21336"/>
                </a:lnTo>
                <a:close/>
              </a:path>
              <a:path w="7559040" h="26035">
                <a:moveTo>
                  <a:pt x="5888736" y="21336"/>
                </a:moveTo>
                <a:lnTo>
                  <a:pt x="5888736" y="16764"/>
                </a:lnTo>
                <a:lnTo>
                  <a:pt x="5867400" y="16764"/>
                </a:lnTo>
                <a:lnTo>
                  <a:pt x="5867400" y="21336"/>
                </a:lnTo>
                <a:lnTo>
                  <a:pt x="5888736" y="21336"/>
                </a:lnTo>
                <a:close/>
              </a:path>
              <a:path w="7559040" h="26035">
                <a:moveTo>
                  <a:pt x="5925312" y="21336"/>
                </a:moveTo>
                <a:lnTo>
                  <a:pt x="5925312" y="16764"/>
                </a:lnTo>
                <a:lnTo>
                  <a:pt x="5903976" y="16764"/>
                </a:lnTo>
                <a:lnTo>
                  <a:pt x="5903976" y="21336"/>
                </a:lnTo>
                <a:lnTo>
                  <a:pt x="5925312" y="21336"/>
                </a:lnTo>
                <a:close/>
              </a:path>
              <a:path w="7559040" h="26035">
                <a:moveTo>
                  <a:pt x="5961888" y="21336"/>
                </a:moveTo>
                <a:lnTo>
                  <a:pt x="5961888" y="16764"/>
                </a:lnTo>
                <a:lnTo>
                  <a:pt x="5940552" y="16764"/>
                </a:lnTo>
                <a:lnTo>
                  <a:pt x="5940552" y="21336"/>
                </a:lnTo>
                <a:lnTo>
                  <a:pt x="5961888" y="21336"/>
                </a:lnTo>
                <a:close/>
              </a:path>
              <a:path w="7559040" h="26035">
                <a:moveTo>
                  <a:pt x="5998464" y="21336"/>
                </a:moveTo>
                <a:lnTo>
                  <a:pt x="5998464" y="16764"/>
                </a:lnTo>
                <a:lnTo>
                  <a:pt x="5977128" y="16764"/>
                </a:lnTo>
                <a:lnTo>
                  <a:pt x="5977128" y="21336"/>
                </a:lnTo>
                <a:lnTo>
                  <a:pt x="5998464" y="21336"/>
                </a:lnTo>
                <a:close/>
              </a:path>
              <a:path w="7559040" h="26035">
                <a:moveTo>
                  <a:pt x="6035040" y="22860"/>
                </a:moveTo>
                <a:lnTo>
                  <a:pt x="6035040" y="16764"/>
                </a:lnTo>
                <a:lnTo>
                  <a:pt x="6013704" y="16764"/>
                </a:lnTo>
                <a:lnTo>
                  <a:pt x="6013704" y="22860"/>
                </a:lnTo>
                <a:lnTo>
                  <a:pt x="6035040" y="22860"/>
                </a:lnTo>
                <a:close/>
              </a:path>
              <a:path w="7559040" h="26035">
                <a:moveTo>
                  <a:pt x="6071616" y="22860"/>
                </a:moveTo>
                <a:lnTo>
                  <a:pt x="6071616" y="16764"/>
                </a:lnTo>
                <a:lnTo>
                  <a:pt x="6050280" y="16764"/>
                </a:lnTo>
                <a:lnTo>
                  <a:pt x="6050280" y="22860"/>
                </a:lnTo>
                <a:lnTo>
                  <a:pt x="6071616" y="22860"/>
                </a:lnTo>
                <a:close/>
              </a:path>
              <a:path w="7559040" h="26035">
                <a:moveTo>
                  <a:pt x="6108192" y="22860"/>
                </a:moveTo>
                <a:lnTo>
                  <a:pt x="6108192" y="16764"/>
                </a:lnTo>
                <a:lnTo>
                  <a:pt x="6088380" y="16764"/>
                </a:lnTo>
                <a:lnTo>
                  <a:pt x="6088380" y="22860"/>
                </a:lnTo>
                <a:lnTo>
                  <a:pt x="6108192" y="22860"/>
                </a:lnTo>
                <a:close/>
              </a:path>
              <a:path w="7559040" h="26035">
                <a:moveTo>
                  <a:pt x="6144768" y="22860"/>
                </a:moveTo>
                <a:lnTo>
                  <a:pt x="6144768" y="16764"/>
                </a:lnTo>
                <a:lnTo>
                  <a:pt x="6124956" y="16764"/>
                </a:lnTo>
                <a:lnTo>
                  <a:pt x="6124956" y="22860"/>
                </a:lnTo>
                <a:lnTo>
                  <a:pt x="6144768" y="22860"/>
                </a:lnTo>
                <a:close/>
              </a:path>
              <a:path w="7559040" h="26035">
                <a:moveTo>
                  <a:pt x="6181344" y="22860"/>
                </a:moveTo>
                <a:lnTo>
                  <a:pt x="6181344" y="16764"/>
                </a:lnTo>
                <a:lnTo>
                  <a:pt x="6161532" y="16764"/>
                </a:lnTo>
                <a:lnTo>
                  <a:pt x="6161532" y="22860"/>
                </a:lnTo>
                <a:lnTo>
                  <a:pt x="6181344" y="22860"/>
                </a:lnTo>
                <a:close/>
              </a:path>
              <a:path w="7559040" h="26035">
                <a:moveTo>
                  <a:pt x="6217920" y="22860"/>
                </a:moveTo>
                <a:lnTo>
                  <a:pt x="6217920" y="16764"/>
                </a:lnTo>
                <a:lnTo>
                  <a:pt x="6198108" y="16764"/>
                </a:lnTo>
                <a:lnTo>
                  <a:pt x="6198108" y="22860"/>
                </a:lnTo>
                <a:lnTo>
                  <a:pt x="6217920" y="22860"/>
                </a:lnTo>
                <a:close/>
              </a:path>
              <a:path w="7559040" h="26035">
                <a:moveTo>
                  <a:pt x="6256020" y="22860"/>
                </a:moveTo>
                <a:lnTo>
                  <a:pt x="6256020" y="18288"/>
                </a:lnTo>
                <a:lnTo>
                  <a:pt x="6234684" y="16764"/>
                </a:lnTo>
                <a:lnTo>
                  <a:pt x="6234684" y="22860"/>
                </a:lnTo>
                <a:lnTo>
                  <a:pt x="6256020" y="22860"/>
                </a:lnTo>
                <a:close/>
              </a:path>
              <a:path w="7559040" h="26035">
                <a:moveTo>
                  <a:pt x="6292596" y="22860"/>
                </a:moveTo>
                <a:lnTo>
                  <a:pt x="6292596" y="18288"/>
                </a:lnTo>
                <a:lnTo>
                  <a:pt x="6271260" y="18288"/>
                </a:lnTo>
                <a:lnTo>
                  <a:pt x="6271260" y="22860"/>
                </a:lnTo>
                <a:lnTo>
                  <a:pt x="6292596" y="22860"/>
                </a:lnTo>
                <a:close/>
              </a:path>
              <a:path w="7559040" h="26035">
                <a:moveTo>
                  <a:pt x="6329172" y="22860"/>
                </a:moveTo>
                <a:lnTo>
                  <a:pt x="6329172" y="18288"/>
                </a:lnTo>
                <a:lnTo>
                  <a:pt x="6307836" y="18288"/>
                </a:lnTo>
                <a:lnTo>
                  <a:pt x="6307836" y="22860"/>
                </a:lnTo>
                <a:lnTo>
                  <a:pt x="6329172" y="22860"/>
                </a:lnTo>
                <a:close/>
              </a:path>
              <a:path w="7559040" h="26035">
                <a:moveTo>
                  <a:pt x="6365748" y="22860"/>
                </a:moveTo>
                <a:lnTo>
                  <a:pt x="6365748" y="18288"/>
                </a:lnTo>
                <a:lnTo>
                  <a:pt x="6344412" y="18288"/>
                </a:lnTo>
                <a:lnTo>
                  <a:pt x="6344412" y="22860"/>
                </a:lnTo>
                <a:lnTo>
                  <a:pt x="6365748" y="22860"/>
                </a:lnTo>
                <a:close/>
              </a:path>
              <a:path w="7559040" h="26035">
                <a:moveTo>
                  <a:pt x="6402324" y="22860"/>
                </a:moveTo>
                <a:lnTo>
                  <a:pt x="6402324" y="18288"/>
                </a:lnTo>
                <a:lnTo>
                  <a:pt x="6380988" y="18288"/>
                </a:lnTo>
                <a:lnTo>
                  <a:pt x="6380988" y="22860"/>
                </a:lnTo>
                <a:lnTo>
                  <a:pt x="6402324" y="22860"/>
                </a:lnTo>
                <a:close/>
              </a:path>
              <a:path w="7559040" h="26035">
                <a:moveTo>
                  <a:pt x="6438900" y="22860"/>
                </a:moveTo>
                <a:lnTo>
                  <a:pt x="6438900" y="18288"/>
                </a:lnTo>
                <a:lnTo>
                  <a:pt x="6417564" y="18288"/>
                </a:lnTo>
                <a:lnTo>
                  <a:pt x="6417564" y="22860"/>
                </a:lnTo>
                <a:lnTo>
                  <a:pt x="6438900" y="22860"/>
                </a:lnTo>
                <a:close/>
              </a:path>
              <a:path w="7559040" h="26035">
                <a:moveTo>
                  <a:pt x="6475476" y="22860"/>
                </a:moveTo>
                <a:lnTo>
                  <a:pt x="6475476" y="18288"/>
                </a:lnTo>
                <a:lnTo>
                  <a:pt x="6454140" y="18288"/>
                </a:lnTo>
                <a:lnTo>
                  <a:pt x="6454140" y="22860"/>
                </a:lnTo>
                <a:lnTo>
                  <a:pt x="6475476" y="22860"/>
                </a:lnTo>
                <a:close/>
              </a:path>
              <a:path w="7559040" h="26035">
                <a:moveTo>
                  <a:pt x="6512052" y="22860"/>
                </a:moveTo>
                <a:lnTo>
                  <a:pt x="6512052" y="18288"/>
                </a:lnTo>
                <a:lnTo>
                  <a:pt x="6490716" y="18288"/>
                </a:lnTo>
                <a:lnTo>
                  <a:pt x="6490716" y="22860"/>
                </a:lnTo>
                <a:lnTo>
                  <a:pt x="6512052" y="22860"/>
                </a:lnTo>
                <a:close/>
              </a:path>
              <a:path w="7559040" h="26035">
                <a:moveTo>
                  <a:pt x="6548628" y="24384"/>
                </a:moveTo>
                <a:lnTo>
                  <a:pt x="6548628" y="18288"/>
                </a:lnTo>
                <a:lnTo>
                  <a:pt x="6527292" y="18288"/>
                </a:lnTo>
                <a:lnTo>
                  <a:pt x="6527292" y="22860"/>
                </a:lnTo>
                <a:lnTo>
                  <a:pt x="6548628" y="24384"/>
                </a:lnTo>
                <a:close/>
              </a:path>
              <a:path w="7559040" h="26035">
                <a:moveTo>
                  <a:pt x="6585204" y="24384"/>
                </a:moveTo>
                <a:lnTo>
                  <a:pt x="6585204" y="18288"/>
                </a:lnTo>
                <a:lnTo>
                  <a:pt x="6563868" y="18288"/>
                </a:lnTo>
                <a:lnTo>
                  <a:pt x="6563868" y="24384"/>
                </a:lnTo>
                <a:lnTo>
                  <a:pt x="6585204" y="24384"/>
                </a:lnTo>
                <a:close/>
              </a:path>
              <a:path w="7559040" h="26035">
                <a:moveTo>
                  <a:pt x="6621780" y="24384"/>
                </a:moveTo>
                <a:lnTo>
                  <a:pt x="6621780" y="18288"/>
                </a:lnTo>
                <a:lnTo>
                  <a:pt x="6600444" y="18288"/>
                </a:lnTo>
                <a:lnTo>
                  <a:pt x="6600444" y="24384"/>
                </a:lnTo>
                <a:lnTo>
                  <a:pt x="6621780" y="24384"/>
                </a:lnTo>
                <a:close/>
              </a:path>
              <a:path w="7559040" h="26035">
                <a:moveTo>
                  <a:pt x="6658356" y="24384"/>
                </a:moveTo>
                <a:lnTo>
                  <a:pt x="6658356" y="18288"/>
                </a:lnTo>
                <a:lnTo>
                  <a:pt x="6637020" y="18288"/>
                </a:lnTo>
                <a:lnTo>
                  <a:pt x="6637020" y="24384"/>
                </a:lnTo>
                <a:lnTo>
                  <a:pt x="6658356" y="24384"/>
                </a:lnTo>
                <a:close/>
              </a:path>
              <a:path w="7559040" h="26035">
                <a:moveTo>
                  <a:pt x="6694932" y="24384"/>
                </a:moveTo>
                <a:lnTo>
                  <a:pt x="6694932" y="18288"/>
                </a:lnTo>
                <a:lnTo>
                  <a:pt x="6675120" y="18288"/>
                </a:lnTo>
                <a:lnTo>
                  <a:pt x="6675120" y="24384"/>
                </a:lnTo>
                <a:lnTo>
                  <a:pt x="6694932" y="24384"/>
                </a:lnTo>
                <a:close/>
              </a:path>
              <a:path w="7559040" h="26035">
                <a:moveTo>
                  <a:pt x="6731508" y="24384"/>
                </a:moveTo>
                <a:lnTo>
                  <a:pt x="6731508" y="18288"/>
                </a:lnTo>
                <a:lnTo>
                  <a:pt x="6711696" y="18288"/>
                </a:lnTo>
                <a:lnTo>
                  <a:pt x="6711696" y="24384"/>
                </a:lnTo>
                <a:lnTo>
                  <a:pt x="6731508" y="24384"/>
                </a:lnTo>
                <a:close/>
              </a:path>
              <a:path w="7559040" h="26035">
                <a:moveTo>
                  <a:pt x="6768084" y="24384"/>
                </a:moveTo>
                <a:lnTo>
                  <a:pt x="6768084" y="18288"/>
                </a:lnTo>
                <a:lnTo>
                  <a:pt x="6748272" y="18288"/>
                </a:lnTo>
                <a:lnTo>
                  <a:pt x="6748272" y="24384"/>
                </a:lnTo>
                <a:lnTo>
                  <a:pt x="6768084" y="24384"/>
                </a:lnTo>
                <a:close/>
              </a:path>
              <a:path w="7559040" h="26035">
                <a:moveTo>
                  <a:pt x="6804660" y="24384"/>
                </a:moveTo>
                <a:lnTo>
                  <a:pt x="6804660" y="19812"/>
                </a:lnTo>
                <a:lnTo>
                  <a:pt x="6784848" y="19812"/>
                </a:lnTo>
                <a:lnTo>
                  <a:pt x="6784848" y="24384"/>
                </a:lnTo>
                <a:lnTo>
                  <a:pt x="6804660" y="24384"/>
                </a:lnTo>
                <a:close/>
              </a:path>
              <a:path w="7559040" h="26035">
                <a:moveTo>
                  <a:pt x="6842760" y="24384"/>
                </a:moveTo>
                <a:lnTo>
                  <a:pt x="6842760" y="19812"/>
                </a:lnTo>
                <a:lnTo>
                  <a:pt x="6821424" y="19812"/>
                </a:lnTo>
                <a:lnTo>
                  <a:pt x="6821424" y="24384"/>
                </a:lnTo>
                <a:lnTo>
                  <a:pt x="6842760" y="24384"/>
                </a:lnTo>
                <a:close/>
              </a:path>
              <a:path w="7559040" h="26035">
                <a:moveTo>
                  <a:pt x="6879336" y="24384"/>
                </a:moveTo>
                <a:lnTo>
                  <a:pt x="6879336" y="19812"/>
                </a:lnTo>
                <a:lnTo>
                  <a:pt x="6858000" y="19812"/>
                </a:lnTo>
                <a:lnTo>
                  <a:pt x="6858000" y="24384"/>
                </a:lnTo>
                <a:lnTo>
                  <a:pt x="6879336" y="24384"/>
                </a:lnTo>
                <a:close/>
              </a:path>
              <a:path w="7559040" h="26035">
                <a:moveTo>
                  <a:pt x="6915912" y="24384"/>
                </a:moveTo>
                <a:lnTo>
                  <a:pt x="6915912" y="19812"/>
                </a:lnTo>
                <a:lnTo>
                  <a:pt x="6894576" y="19812"/>
                </a:lnTo>
                <a:lnTo>
                  <a:pt x="6894576" y="24384"/>
                </a:lnTo>
                <a:lnTo>
                  <a:pt x="6915912" y="24384"/>
                </a:lnTo>
                <a:close/>
              </a:path>
              <a:path w="7559040" h="26035">
                <a:moveTo>
                  <a:pt x="6952488" y="24384"/>
                </a:moveTo>
                <a:lnTo>
                  <a:pt x="6952488" y="19812"/>
                </a:lnTo>
                <a:lnTo>
                  <a:pt x="6931152" y="19812"/>
                </a:lnTo>
                <a:lnTo>
                  <a:pt x="6931152" y="24384"/>
                </a:lnTo>
                <a:lnTo>
                  <a:pt x="6952488" y="24384"/>
                </a:lnTo>
                <a:close/>
              </a:path>
              <a:path w="7559040" h="26035">
                <a:moveTo>
                  <a:pt x="6989064" y="24384"/>
                </a:moveTo>
                <a:lnTo>
                  <a:pt x="6989064" y="19812"/>
                </a:lnTo>
                <a:lnTo>
                  <a:pt x="6967728" y="19812"/>
                </a:lnTo>
                <a:lnTo>
                  <a:pt x="6967728" y="24384"/>
                </a:lnTo>
                <a:lnTo>
                  <a:pt x="6989064" y="24384"/>
                </a:lnTo>
                <a:close/>
              </a:path>
              <a:path w="7559040" h="26035">
                <a:moveTo>
                  <a:pt x="7025640" y="24384"/>
                </a:moveTo>
                <a:lnTo>
                  <a:pt x="7025640" y="19812"/>
                </a:lnTo>
                <a:lnTo>
                  <a:pt x="7004304" y="19812"/>
                </a:lnTo>
                <a:lnTo>
                  <a:pt x="7004304" y="24384"/>
                </a:lnTo>
                <a:lnTo>
                  <a:pt x="7025640" y="24384"/>
                </a:lnTo>
                <a:close/>
              </a:path>
              <a:path w="7559040" h="26035">
                <a:moveTo>
                  <a:pt x="7062216" y="24384"/>
                </a:moveTo>
                <a:lnTo>
                  <a:pt x="7062216" y="19812"/>
                </a:lnTo>
                <a:lnTo>
                  <a:pt x="7040880" y="19812"/>
                </a:lnTo>
                <a:lnTo>
                  <a:pt x="7040880" y="24384"/>
                </a:lnTo>
                <a:lnTo>
                  <a:pt x="7062216" y="24384"/>
                </a:lnTo>
                <a:close/>
              </a:path>
              <a:path w="7559040" h="26035">
                <a:moveTo>
                  <a:pt x="7098792" y="25908"/>
                </a:moveTo>
                <a:lnTo>
                  <a:pt x="7098792" y="19812"/>
                </a:lnTo>
                <a:lnTo>
                  <a:pt x="7077456" y="19812"/>
                </a:lnTo>
                <a:lnTo>
                  <a:pt x="7077456" y="25908"/>
                </a:lnTo>
                <a:lnTo>
                  <a:pt x="7098792" y="25908"/>
                </a:lnTo>
                <a:close/>
              </a:path>
              <a:path w="7559040" h="26035">
                <a:moveTo>
                  <a:pt x="7135368" y="25908"/>
                </a:moveTo>
                <a:lnTo>
                  <a:pt x="7135368" y="19812"/>
                </a:lnTo>
                <a:lnTo>
                  <a:pt x="7114032" y="19812"/>
                </a:lnTo>
                <a:lnTo>
                  <a:pt x="7114032" y="25908"/>
                </a:lnTo>
                <a:lnTo>
                  <a:pt x="7135368" y="25908"/>
                </a:lnTo>
                <a:close/>
              </a:path>
              <a:path w="7559040" h="26035">
                <a:moveTo>
                  <a:pt x="7171944" y="25908"/>
                </a:moveTo>
                <a:lnTo>
                  <a:pt x="7171944" y="19812"/>
                </a:lnTo>
                <a:lnTo>
                  <a:pt x="7150608" y="19812"/>
                </a:lnTo>
                <a:lnTo>
                  <a:pt x="7150608" y="25908"/>
                </a:lnTo>
                <a:lnTo>
                  <a:pt x="7171944" y="25908"/>
                </a:lnTo>
                <a:close/>
              </a:path>
              <a:path w="7559040" h="26035">
                <a:moveTo>
                  <a:pt x="7208520" y="25908"/>
                </a:moveTo>
                <a:lnTo>
                  <a:pt x="7208520" y="19812"/>
                </a:lnTo>
                <a:lnTo>
                  <a:pt x="7187184" y="19812"/>
                </a:lnTo>
                <a:lnTo>
                  <a:pt x="7187184" y="25908"/>
                </a:lnTo>
                <a:lnTo>
                  <a:pt x="7208520" y="25908"/>
                </a:lnTo>
                <a:close/>
              </a:path>
              <a:path w="7559040" h="26035">
                <a:moveTo>
                  <a:pt x="7245096" y="25908"/>
                </a:moveTo>
                <a:lnTo>
                  <a:pt x="7245096" y="19812"/>
                </a:lnTo>
                <a:lnTo>
                  <a:pt x="7223760" y="19812"/>
                </a:lnTo>
                <a:lnTo>
                  <a:pt x="7223760" y="25908"/>
                </a:lnTo>
                <a:lnTo>
                  <a:pt x="7245096" y="25908"/>
                </a:lnTo>
                <a:close/>
              </a:path>
              <a:path w="7559040" h="26035">
                <a:moveTo>
                  <a:pt x="7281672" y="25908"/>
                </a:moveTo>
                <a:lnTo>
                  <a:pt x="7281672" y="19812"/>
                </a:lnTo>
                <a:lnTo>
                  <a:pt x="7261860" y="19812"/>
                </a:lnTo>
                <a:lnTo>
                  <a:pt x="7261860" y="25908"/>
                </a:lnTo>
                <a:lnTo>
                  <a:pt x="7281672" y="25908"/>
                </a:lnTo>
                <a:close/>
              </a:path>
              <a:path w="7559040" h="26035">
                <a:moveTo>
                  <a:pt x="7318248" y="25908"/>
                </a:moveTo>
                <a:lnTo>
                  <a:pt x="7318248" y="21336"/>
                </a:lnTo>
                <a:lnTo>
                  <a:pt x="7298436" y="19812"/>
                </a:lnTo>
                <a:lnTo>
                  <a:pt x="7298436" y="25908"/>
                </a:lnTo>
                <a:lnTo>
                  <a:pt x="7318248" y="25908"/>
                </a:lnTo>
                <a:close/>
              </a:path>
              <a:path w="7559040" h="26035">
                <a:moveTo>
                  <a:pt x="7354824" y="25908"/>
                </a:moveTo>
                <a:lnTo>
                  <a:pt x="7354824" y="21336"/>
                </a:lnTo>
                <a:lnTo>
                  <a:pt x="7335012" y="21336"/>
                </a:lnTo>
                <a:lnTo>
                  <a:pt x="7335012" y="25908"/>
                </a:lnTo>
                <a:lnTo>
                  <a:pt x="7354824" y="25908"/>
                </a:lnTo>
                <a:close/>
              </a:path>
              <a:path w="7559040" h="26035">
                <a:moveTo>
                  <a:pt x="7391400" y="25908"/>
                </a:moveTo>
                <a:lnTo>
                  <a:pt x="7391400" y="21336"/>
                </a:lnTo>
                <a:lnTo>
                  <a:pt x="7371588" y="21336"/>
                </a:lnTo>
                <a:lnTo>
                  <a:pt x="7371588" y="25908"/>
                </a:lnTo>
                <a:lnTo>
                  <a:pt x="7391400" y="25908"/>
                </a:lnTo>
                <a:close/>
              </a:path>
              <a:path w="7559040" h="26035">
                <a:moveTo>
                  <a:pt x="7429500" y="25908"/>
                </a:moveTo>
                <a:lnTo>
                  <a:pt x="7429500" y="21336"/>
                </a:lnTo>
                <a:lnTo>
                  <a:pt x="7408164" y="21336"/>
                </a:lnTo>
                <a:lnTo>
                  <a:pt x="7408164" y="25908"/>
                </a:lnTo>
                <a:lnTo>
                  <a:pt x="7429500" y="25908"/>
                </a:lnTo>
                <a:close/>
              </a:path>
              <a:path w="7559040" h="26035">
                <a:moveTo>
                  <a:pt x="7466076" y="25908"/>
                </a:moveTo>
                <a:lnTo>
                  <a:pt x="7466076" y="21336"/>
                </a:lnTo>
                <a:lnTo>
                  <a:pt x="7444740" y="21336"/>
                </a:lnTo>
                <a:lnTo>
                  <a:pt x="7444740" y="25908"/>
                </a:lnTo>
                <a:lnTo>
                  <a:pt x="7466076" y="25908"/>
                </a:lnTo>
                <a:close/>
              </a:path>
              <a:path w="7559040" h="26035">
                <a:moveTo>
                  <a:pt x="7502652" y="25908"/>
                </a:moveTo>
                <a:lnTo>
                  <a:pt x="7502652" y="21336"/>
                </a:lnTo>
                <a:lnTo>
                  <a:pt x="7481316" y="21336"/>
                </a:lnTo>
                <a:lnTo>
                  <a:pt x="7481316" y="25908"/>
                </a:lnTo>
                <a:lnTo>
                  <a:pt x="7502652" y="25908"/>
                </a:lnTo>
                <a:close/>
              </a:path>
              <a:path w="7559040" h="26035">
                <a:moveTo>
                  <a:pt x="7539228" y="25908"/>
                </a:moveTo>
                <a:lnTo>
                  <a:pt x="7539228" y="21336"/>
                </a:lnTo>
                <a:lnTo>
                  <a:pt x="7517892" y="21336"/>
                </a:lnTo>
                <a:lnTo>
                  <a:pt x="7517892" y="25908"/>
                </a:lnTo>
                <a:lnTo>
                  <a:pt x="7539228" y="25908"/>
                </a:lnTo>
                <a:close/>
              </a:path>
              <a:path w="7559040" h="26035">
                <a:moveTo>
                  <a:pt x="7559040" y="25908"/>
                </a:moveTo>
                <a:lnTo>
                  <a:pt x="7559040" y="21336"/>
                </a:lnTo>
                <a:lnTo>
                  <a:pt x="7554468" y="21336"/>
                </a:lnTo>
                <a:lnTo>
                  <a:pt x="7554468" y="25908"/>
                </a:lnTo>
                <a:lnTo>
                  <a:pt x="7559040" y="25908"/>
                </a:lnTo>
                <a:close/>
              </a:path>
            </a:pathLst>
          </a:custGeom>
          <a:solidFill>
            <a:srgbClr val="5A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795272" y="4171188"/>
            <a:ext cx="7559040" cy="27940"/>
          </a:xfrm>
          <a:custGeom>
            <a:avLst/>
            <a:gdLst/>
            <a:ahLst/>
            <a:cxnLst/>
            <a:rect l="l" t="t" r="r" b="b"/>
            <a:pathLst>
              <a:path w="7559040" h="27939">
                <a:moveTo>
                  <a:pt x="21336" y="6096"/>
                </a:moveTo>
                <a:lnTo>
                  <a:pt x="21336" y="0"/>
                </a:lnTo>
                <a:lnTo>
                  <a:pt x="0" y="0"/>
                </a:lnTo>
                <a:lnTo>
                  <a:pt x="0" y="4572"/>
                </a:lnTo>
                <a:lnTo>
                  <a:pt x="21336" y="6096"/>
                </a:lnTo>
                <a:close/>
              </a:path>
              <a:path w="7559040" h="27939">
                <a:moveTo>
                  <a:pt x="57912" y="6096"/>
                </a:moveTo>
                <a:lnTo>
                  <a:pt x="57912" y="0"/>
                </a:lnTo>
                <a:lnTo>
                  <a:pt x="36576" y="0"/>
                </a:lnTo>
                <a:lnTo>
                  <a:pt x="36576" y="6096"/>
                </a:lnTo>
                <a:lnTo>
                  <a:pt x="57912" y="6096"/>
                </a:lnTo>
                <a:close/>
              </a:path>
              <a:path w="7559040" h="27939">
                <a:moveTo>
                  <a:pt x="94488" y="6096"/>
                </a:moveTo>
                <a:lnTo>
                  <a:pt x="94488" y="0"/>
                </a:lnTo>
                <a:lnTo>
                  <a:pt x="73152" y="0"/>
                </a:lnTo>
                <a:lnTo>
                  <a:pt x="73152" y="6096"/>
                </a:lnTo>
                <a:lnTo>
                  <a:pt x="94488" y="6096"/>
                </a:lnTo>
                <a:close/>
              </a:path>
              <a:path w="7559040" h="27939">
                <a:moveTo>
                  <a:pt x="131064" y="6096"/>
                </a:moveTo>
                <a:lnTo>
                  <a:pt x="131064" y="0"/>
                </a:lnTo>
                <a:lnTo>
                  <a:pt x="109728" y="0"/>
                </a:lnTo>
                <a:lnTo>
                  <a:pt x="109728" y="6096"/>
                </a:lnTo>
                <a:lnTo>
                  <a:pt x="131064" y="6096"/>
                </a:lnTo>
                <a:close/>
              </a:path>
              <a:path w="7559040" h="27939">
                <a:moveTo>
                  <a:pt x="167640" y="6096"/>
                </a:moveTo>
                <a:lnTo>
                  <a:pt x="167640" y="0"/>
                </a:lnTo>
                <a:lnTo>
                  <a:pt x="147828" y="0"/>
                </a:lnTo>
                <a:lnTo>
                  <a:pt x="147828" y="6096"/>
                </a:lnTo>
                <a:lnTo>
                  <a:pt x="167640" y="6096"/>
                </a:lnTo>
                <a:close/>
              </a:path>
              <a:path w="7559040" h="27939">
                <a:moveTo>
                  <a:pt x="204216" y="6096"/>
                </a:moveTo>
                <a:lnTo>
                  <a:pt x="204216" y="0"/>
                </a:lnTo>
                <a:lnTo>
                  <a:pt x="184404" y="0"/>
                </a:lnTo>
                <a:lnTo>
                  <a:pt x="184404" y="6096"/>
                </a:lnTo>
                <a:lnTo>
                  <a:pt x="204216" y="6096"/>
                </a:lnTo>
                <a:close/>
              </a:path>
              <a:path w="7559040" h="27939">
                <a:moveTo>
                  <a:pt x="240792" y="6096"/>
                </a:moveTo>
                <a:lnTo>
                  <a:pt x="240792" y="0"/>
                </a:lnTo>
                <a:lnTo>
                  <a:pt x="220980" y="0"/>
                </a:lnTo>
                <a:lnTo>
                  <a:pt x="220980" y="6096"/>
                </a:lnTo>
                <a:lnTo>
                  <a:pt x="240792" y="6096"/>
                </a:lnTo>
                <a:close/>
              </a:path>
              <a:path w="7559040" h="27939">
                <a:moveTo>
                  <a:pt x="277368" y="6096"/>
                </a:moveTo>
                <a:lnTo>
                  <a:pt x="277368" y="1524"/>
                </a:lnTo>
                <a:lnTo>
                  <a:pt x="257556" y="1524"/>
                </a:lnTo>
                <a:lnTo>
                  <a:pt x="257556" y="6096"/>
                </a:lnTo>
                <a:lnTo>
                  <a:pt x="277368" y="6096"/>
                </a:lnTo>
                <a:close/>
              </a:path>
              <a:path w="7559040" h="27939">
                <a:moveTo>
                  <a:pt x="315468" y="6096"/>
                </a:moveTo>
                <a:lnTo>
                  <a:pt x="315468" y="1524"/>
                </a:lnTo>
                <a:lnTo>
                  <a:pt x="294132" y="1524"/>
                </a:lnTo>
                <a:lnTo>
                  <a:pt x="294132" y="6096"/>
                </a:lnTo>
                <a:lnTo>
                  <a:pt x="315468" y="6096"/>
                </a:lnTo>
                <a:close/>
              </a:path>
              <a:path w="7559040" h="27939">
                <a:moveTo>
                  <a:pt x="352044" y="6096"/>
                </a:moveTo>
                <a:lnTo>
                  <a:pt x="352044" y="1524"/>
                </a:lnTo>
                <a:lnTo>
                  <a:pt x="330708" y="1524"/>
                </a:lnTo>
                <a:lnTo>
                  <a:pt x="330708" y="6096"/>
                </a:lnTo>
                <a:lnTo>
                  <a:pt x="352044" y="6096"/>
                </a:lnTo>
                <a:close/>
              </a:path>
              <a:path w="7559040" h="27939">
                <a:moveTo>
                  <a:pt x="388620" y="6096"/>
                </a:moveTo>
                <a:lnTo>
                  <a:pt x="388620" y="1524"/>
                </a:lnTo>
                <a:lnTo>
                  <a:pt x="367284" y="1524"/>
                </a:lnTo>
                <a:lnTo>
                  <a:pt x="367284" y="6096"/>
                </a:lnTo>
                <a:lnTo>
                  <a:pt x="388620" y="6096"/>
                </a:lnTo>
                <a:close/>
              </a:path>
              <a:path w="7559040" h="27939">
                <a:moveTo>
                  <a:pt x="425196" y="6096"/>
                </a:moveTo>
                <a:lnTo>
                  <a:pt x="425196" y="1524"/>
                </a:lnTo>
                <a:lnTo>
                  <a:pt x="403860" y="1524"/>
                </a:lnTo>
                <a:lnTo>
                  <a:pt x="403860" y="6096"/>
                </a:lnTo>
                <a:lnTo>
                  <a:pt x="425196" y="6096"/>
                </a:lnTo>
                <a:close/>
              </a:path>
              <a:path w="7559040" h="27939">
                <a:moveTo>
                  <a:pt x="461772" y="6096"/>
                </a:moveTo>
                <a:lnTo>
                  <a:pt x="461772" y="1524"/>
                </a:lnTo>
                <a:lnTo>
                  <a:pt x="440436" y="1524"/>
                </a:lnTo>
                <a:lnTo>
                  <a:pt x="440436" y="6096"/>
                </a:lnTo>
                <a:lnTo>
                  <a:pt x="461772" y="6096"/>
                </a:lnTo>
                <a:close/>
              </a:path>
              <a:path w="7559040" h="27939">
                <a:moveTo>
                  <a:pt x="498348" y="6096"/>
                </a:moveTo>
                <a:lnTo>
                  <a:pt x="498348" y="1524"/>
                </a:lnTo>
                <a:lnTo>
                  <a:pt x="477012" y="1524"/>
                </a:lnTo>
                <a:lnTo>
                  <a:pt x="477012" y="6096"/>
                </a:lnTo>
                <a:lnTo>
                  <a:pt x="498348" y="6096"/>
                </a:lnTo>
                <a:close/>
              </a:path>
              <a:path w="7559040" h="27939">
                <a:moveTo>
                  <a:pt x="534924" y="6096"/>
                </a:moveTo>
                <a:lnTo>
                  <a:pt x="534924" y="1524"/>
                </a:lnTo>
                <a:lnTo>
                  <a:pt x="513588" y="1524"/>
                </a:lnTo>
                <a:lnTo>
                  <a:pt x="513588" y="6096"/>
                </a:lnTo>
                <a:lnTo>
                  <a:pt x="534924" y="6096"/>
                </a:lnTo>
                <a:close/>
              </a:path>
              <a:path w="7559040" h="27939">
                <a:moveTo>
                  <a:pt x="571500" y="7620"/>
                </a:moveTo>
                <a:lnTo>
                  <a:pt x="571500" y="1524"/>
                </a:lnTo>
                <a:lnTo>
                  <a:pt x="550164" y="1524"/>
                </a:lnTo>
                <a:lnTo>
                  <a:pt x="550164" y="6096"/>
                </a:lnTo>
                <a:lnTo>
                  <a:pt x="571500" y="7620"/>
                </a:lnTo>
                <a:close/>
              </a:path>
              <a:path w="7559040" h="27939">
                <a:moveTo>
                  <a:pt x="608076" y="7620"/>
                </a:moveTo>
                <a:lnTo>
                  <a:pt x="608076" y="1524"/>
                </a:lnTo>
                <a:lnTo>
                  <a:pt x="586740" y="1524"/>
                </a:lnTo>
                <a:lnTo>
                  <a:pt x="586740" y="7620"/>
                </a:lnTo>
                <a:lnTo>
                  <a:pt x="608076" y="7620"/>
                </a:lnTo>
                <a:close/>
              </a:path>
              <a:path w="7559040" h="27939">
                <a:moveTo>
                  <a:pt x="644652" y="7620"/>
                </a:moveTo>
                <a:lnTo>
                  <a:pt x="644652" y="1524"/>
                </a:lnTo>
                <a:lnTo>
                  <a:pt x="623316" y="1524"/>
                </a:lnTo>
                <a:lnTo>
                  <a:pt x="623316" y="7620"/>
                </a:lnTo>
                <a:lnTo>
                  <a:pt x="644652" y="7620"/>
                </a:lnTo>
                <a:close/>
              </a:path>
              <a:path w="7559040" h="27939">
                <a:moveTo>
                  <a:pt x="681228" y="7620"/>
                </a:moveTo>
                <a:lnTo>
                  <a:pt x="681228" y="1524"/>
                </a:lnTo>
                <a:lnTo>
                  <a:pt x="659892" y="1524"/>
                </a:lnTo>
                <a:lnTo>
                  <a:pt x="659892" y="7620"/>
                </a:lnTo>
                <a:lnTo>
                  <a:pt x="681228" y="7620"/>
                </a:lnTo>
                <a:close/>
              </a:path>
              <a:path w="7559040" h="27939">
                <a:moveTo>
                  <a:pt x="717804" y="7620"/>
                </a:moveTo>
                <a:lnTo>
                  <a:pt x="717804" y="1524"/>
                </a:lnTo>
                <a:lnTo>
                  <a:pt x="696468" y="1524"/>
                </a:lnTo>
                <a:lnTo>
                  <a:pt x="696468" y="7620"/>
                </a:lnTo>
                <a:lnTo>
                  <a:pt x="717804" y="7620"/>
                </a:lnTo>
                <a:close/>
              </a:path>
              <a:path w="7559040" h="27939">
                <a:moveTo>
                  <a:pt x="754380" y="7620"/>
                </a:moveTo>
                <a:lnTo>
                  <a:pt x="754380" y="1524"/>
                </a:lnTo>
                <a:lnTo>
                  <a:pt x="734568" y="1524"/>
                </a:lnTo>
                <a:lnTo>
                  <a:pt x="734568" y="7620"/>
                </a:lnTo>
                <a:lnTo>
                  <a:pt x="754380" y="7620"/>
                </a:lnTo>
                <a:close/>
              </a:path>
              <a:path w="7559040" h="27939">
                <a:moveTo>
                  <a:pt x="790956" y="7620"/>
                </a:moveTo>
                <a:lnTo>
                  <a:pt x="790956" y="3048"/>
                </a:lnTo>
                <a:lnTo>
                  <a:pt x="771144" y="1524"/>
                </a:lnTo>
                <a:lnTo>
                  <a:pt x="771144" y="7620"/>
                </a:lnTo>
                <a:lnTo>
                  <a:pt x="790956" y="7620"/>
                </a:lnTo>
                <a:close/>
              </a:path>
              <a:path w="7559040" h="27939">
                <a:moveTo>
                  <a:pt x="827532" y="7620"/>
                </a:moveTo>
                <a:lnTo>
                  <a:pt x="827532" y="3048"/>
                </a:lnTo>
                <a:lnTo>
                  <a:pt x="807720" y="3048"/>
                </a:lnTo>
                <a:lnTo>
                  <a:pt x="807720" y="7620"/>
                </a:lnTo>
                <a:lnTo>
                  <a:pt x="827532" y="7620"/>
                </a:lnTo>
                <a:close/>
              </a:path>
              <a:path w="7559040" h="27939">
                <a:moveTo>
                  <a:pt x="864108" y="7620"/>
                </a:moveTo>
                <a:lnTo>
                  <a:pt x="864108" y="3048"/>
                </a:lnTo>
                <a:lnTo>
                  <a:pt x="844296" y="3048"/>
                </a:lnTo>
                <a:lnTo>
                  <a:pt x="844296" y="7620"/>
                </a:lnTo>
                <a:lnTo>
                  <a:pt x="864108" y="7620"/>
                </a:lnTo>
                <a:close/>
              </a:path>
              <a:path w="7559040" h="27939">
                <a:moveTo>
                  <a:pt x="902208" y="7620"/>
                </a:moveTo>
                <a:lnTo>
                  <a:pt x="902208" y="3048"/>
                </a:lnTo>
                <a:lnTo>
                  <a:pt x="880872" y="3048"/>
                </a:lnTo>
                <a:lnTo>
                  <a:pt x="880872" y="7620"/>
                </a:lnTo>
                <a:lnTo>
                  <a:pt x="902208" y="7620"/>
                </a:lnTo>
                <a:close/>
              </a:path>
              <a:path w="7559040" h="27939">
                <a:moveTo>
                  <a:pt x="938784" y="7620"/>
                </a:moveTo>
                <a:lnTo>
                  <a:pt x="938784" y="3048"/>
                </a:lnTo>
                <a:lnTo>
                  <a:pt x="917448" y="3048"/>
                </a:lnTo>
                <a:lnTo>
                  <a:pt x="917448" y="7620"/>
                </a:lnTo>
                <a:lnTo>
                  <a:pt x="938784" y="7620"/>
                </a:lnTo>
                <a:close/>
              </a:path>
              <a:path w="7559040" h="27939">
                <a:moveTo>
                  <a:pt x="975360" y="7620"/>
                </a:moveTo>
                <a:lnTo>
                  <a:pt x="975360" y="3048"/>
                </a:lnTo>
                <a:lnTo>
                  <a:pt x="954024" y="3048"/>
                </a:lnTo>
                <a:lnTo>
                  <a:pt x="954024" y="7620"/>
                </a:lnTo>
                <a:lnTo>
                  <a:pt x="975360" y="7620"/>
                </a:lnTo>
                <a:close/>
              </a:path>
              <a:path w="7559040" h="27939">
                <a:moveTo>
                  <a:pt x="1011936" y="7620"/>
                </a:moveTo>
                <a:lnTo>
                  <a:pt x="1011936" y="3048"/>
                </a:lnTo>
                <a:lnTo>
                  <a:pt x="990600" y="3048"/>
                </a:lnTo>
                <a:lnTo>
                  <a:pt x="990600" y="7620"/>
                </a:lnTo>
                <a:lnTo>
                  <a:pt x="1011936" y="7620"/>
                </a:lnTo>
                <a:close/>
              </a:path>
              <a:path w="7559040" h="27939">
                <a:moveTo>
                  <a:pt x="1048512" y="7620"/>
                </a:moveTo>
                <a:lnTo>
                  <a:pt x="1048512" y="3048"/>
                </a:lnTo>
                <a:lnTo>
                  <a:pt x="1027176" y="3048"/>
                </a:lnTo>
                <a:lnTo>
                  <a:pt x="1027176" y="7620"/>
                </a:lnTo>
                <a:lnTo>
                  <a:pt x="1048512" y="7620"/>
                </a:lnTo>
                <a:close/>
              </a:path>
              <a:path w="7559040" h="27939">
                <a:moveTo>
                  <a:pt x="1085088" y="7620"/>
                </a:moveTo>
                <a:lnTo>
                  <a:pt x="1085088" y="3048"/>
                </a:lnTo>
                <a:lnTo>
                  <a:pt x="1063752" y="3048"/>
                </a:lnTo>
                <a:lnTo>
                  <a:pt x="1063752" y="7620"/>
                </a:lnTo>
                <a:lnTo>
                  <a:pt x="1085088" y="7620"/>
                </a:lnTo>
                <a:close/>
              </a:path>
              <a:path w="7559040" h="27939">
                <a:moveTo>
                  <a:pt x="1121664" y="9144"/>
                </a:moveTo>
                <a:lnTo>
                  <a:pt x="1121664" y="3048"/>
                </a:lnTo>
                <a:lnTo>
                  <a:pt x="1100328" y="3048"/>
                </a:lnTo>
                <a:lnTo>
                  <a:pt x="1100328" y="9144"/>
                </a:lnTo>
                <a:lnTo>
                  <a:pt x="1121664" y="9144"/>
                </a:lnTo>
                <a:close/>
              </a:path>
              <a:path w="7559040" h="27939">
                <a:moveTo>
                  <a:pt x="1158240" y="9144"/>
                </a:moveTo>
                <a:lnTo>
                  <a:pt x="1158240" y="3048"/>
                </a:lnTo>
                <a:lnTo>
                  <a:pt x="1136904" y="3048"/>
                </a:lnTo>
                <a:lnTo>
                  <a:pt x="1136904" y="9144"/>
                </a:lnTo>
                <a:lnTo>
                  <a:pt x="1158240" y="9144"/>
                </a:lnTo>
                <a:close/>
              </a:path>
              <a:path w="7559040" h="27939">
                <a:moveTo>
                  <a:pt x="1194816" y="9144"/>
                </a:moveTo>
                <a:lnTo>
                  <a:pt x="1194816" y="3048"/>
                </a:lnTo>
                <a:lnTo>
                  <a:pt x="1173480" y="3048"/>
                </a:lnTo>
                <a:lnTo>
                  <a:pt x="1173480" y="9144"/>
                </a:lnTo>
                <a:lnTo>
                  <a:pt x="1194816" y="9144"/>
                </a:lnTo>
                <a:close/>
              </a:path>
              <a:path w="7559040" h="27939">
                <a:moveTo>
                  <a:pt x="1231392" y="9144"/>
                </a:moveTo>
                <a:lnTo>
                  <a:pt x="1231392" y="3048"/>
                </a:lnTo>
                <a:lnTo>
                  <a:pt x="1210056" y="3048"/>
                </a:lnTo>
                <a:lnTo>
                  <a:pt x="1210056" y="9144"/>
                </a:lnTo>
                <a:lnTo>
                  <a:pt x="1231392" y="9144"/>
                </a:lnTo>
                <a:close/>
              </a:path>
              <a:path w="7559040" h="27939">
                <a:moveTo>
                  <a:pt x="1267968" y="9144"/>
                </a:moveTo>
                <a:lnTo>
                  <a:pt x="1267968" y="3048"/>
                </a:lnTo>
                <a:lnTo>
                  <a:pt x="1246632" y="3048"/>
                </a:lnTo>
                <a:lnTo>
                  <a:pt x="1246632" y="9144"/>
                </a:lnTo>
                <a:lnTo>
                  <a:pt x="1267968" y="9144"/>
                </a:lnTo>
                <a:close/>
              </a:path>
              <a:path w="7559040" h="27939">
                <a:moveTo>
                  <a:pt x="1304544" y="9144"/>
                </a:moveTo>
                <a:lnTo>
                  <a:pt x="1304544" y="3048"/>
                </a:lnTo>
                <a:lnTo>
                  <a:pt x="1283208" y="3048"/>
                </a:lnTo>
                <a:lnTo>
                  <a:pt x="1283208" y="9144"/>
                </a:lnTo>
                <a:lnTo>
                  <a:pt x="1304544" y="9144"/>
                </a:lnTo>
                <a:close/>
              </a:path>
              <a:path w="7559040" h="27939">
                <a:moveTo>
                  <a:pt x="1341120" y="9144"/>
                </a:moveTo>
                <a:lnTo>
                  <a:pt x="1341120" y="4572"/>
                </a:lnTo>
                <a:lnTo>
                  <a:pt x="1321308" y="4572"/>
                </a:lnTo>
                <a:lnTo>
                  <a:pt x="1321308" y="9144"/>
                </a:lnTo>
                <a:lnTo>
                  <a:pt x="1341120" y="9144"/>
                </a:lnTo>
                <a:close/>
              </a:path>
              <a:path w="7559040" h="27939">
                <a:moveTo>
                  <a:pt x="1377696" y="9144"/>
                </a:moveTo>
                <a:lnTo>
                  <a:pt x="1377696" y="4572"/>
                </a:lnTo>
                <a:lnTo>
                  <a:pt x="1357884" y="4572"/>
                </a:lnTo>
                <a:lnTo>
                  <a:pt x="1357884" y="9144"/>
                </a:lnTo>
                <a:lnTo>
                  <a:pt x="1377696" y="9144"/>
                </a:lnTo>
                <a:close/>
              </a:path>
              <a:path w="7559040" h="27939">
                <a:moveTo>
                  <a:pt x="1414272" y="9144"/>
                </a:moveTo>
                <a:lnTo>
                  <a:pt x="1414272" y="4572"/>
                </a:lnTo>
                <a:lnTo>
                  <a:pt x="1394460" y="4572"/>
                </a:lnTo>
                <a:lnTo>
                  <a:pt x="1394460" y="9144"/>
                </a:lnTo>
                <a:lnTo>
                  <a:pt x="1414272" y="9144"/>
                </a:lnTo>
                <a:close/>
              </a:path>
              <a:path w="7559040" h="27939">
                <a:moveTo>
                  <a:pt x="1450848" y="9144"/>
                </a:moveTo>
                <a:lnTo>
                  <a:pt x="1450848" y="4572"/>
                </a:lnTo>
                <a:lnTo>
                  <a:pt x="1431036" y="4572"/>
                </a:lnTo>
                <a:lnTo>
                  <a:pt x="1431036" y="9144"/>
                </a:lnTo>
                <a:lnTo>
                  <a:pt x="1450848" y="9144"/>
                </a:lnTo>
                <a:close/>
              </a:path>
              <a:path w="7559040" h="27939">
                <a:moveTo>
                  <a:pt x="1488948" y="9144"/>
                </a:moveTo>
                <a:lnTo>
                  <a:pt x="1488948" y="4572"/>
                </a:lnTo>
                <a:lnTo>
                  <a:pt x="1467612" y="4572"/>
                </a:lnTo>
                <a:lnTo>
                  <a:pt x="1467612" y="9144"/>
                </a:lnTo>
                <a:lnTo>
                  <a:pt x="1488948" y="9144"/>
                </a:lnTo>
                <a:close/>
              </a:path>
              <a:path w="7559040" h="27939">
                <a:moveTo>
                  <a:pt x="1525524" y="9144"/>
                </a:moveTo>
                <a:lnTo>
                  <a:pt x="1525524" y="4572"/>
                </a:lnTo>
                <a:lnTo>
                  <a:pt x="1504188" y="4572"/>
                </a:lnTo>
                <a:lnTo>
                  <a:pt x="1504188" y="9144"/>
                </a:lnTo>
                <a:lnTo>
                  <a:pt x="1525524" y="9144"/>
                </a:lnTo>
                <a:close/>
              </a:path>
              <a:path w="7559040" h="27939">
                <a:moveTo>
                  <a:pt x="1562100" y="9144"/>
                </a:moveTo>
                <a:lnTo>
                  <a:pt x="1562100" y="4572"/>
                </a:lnTo>
                <a:lnTo>
                  <a:pt x="1540764" y="4572"/>
                </a:lnTo>
                <a:lnTo>
                  <a:pt x="1540764" y="9144"/>
                </a:lnTo>
                <a:lnTo>
                  <a:pt x="1562100" y="9144"/>
                </a:lnTo>
                <a:close/>
              </a:path>
              <a:path w="7559040" h="27939">
                <a:moveTo>
                  <a:pt x="1598676" y="9144"/>
                </a:moveTo>
                <a:lnTo>
                  <a:pt x="1598676" y="4572"/>
                </a:lnTo>
                <a:lnTo>
                  <a:pt x="1577340" y="4572"/>
                </a:lnTo>
                <a:lnTo>
                  <a:pt x="1577340" y="9144"/>
                </a:lnTo>
                <a:lnTo>
                  <a:pt x="1598676" y="9144"/>
                </a:lnTo>
                <a:close/>
              </a:path>
              <a:path w="7559040" h="27939">
                <a:moveTo>
                  <a:pt x="1635252" y="10668"/>
                </a:moveTo>
                <a:lnTo>
                  <a:pt x="1635252" y="4572"/>
                </a:lnTo>
                <a:lnTo>
                  <a:pt x="1613916" y="4572"/>
                </a:lnTo>
                <a:lnTo>
                  <a:pt x="1613916" y="9144"/>
                </a:lnTo>
                <a:lnTo>
                  <a:pt x="1635252" y="10668"/>
                </a:lnTo>
                <a:close/>
              </a:path>
              <a:path w="7559040" h="27939">
                <a:moveTo>
                  <a:pt x="1671828" y="10668"/>
                </a:moveTo>
                <a:lnTo>
                  <a:pt x="1671828" y="4572"/>
                </a:lnTo>
                <a:lnTo>
                  <a:pt x="1650492" y="4572"/>
                </a:lnTo>
                <a:lnTo>
                  <a:pt x="1650492" y="10668"/>
                </a:lnTo>
                <a:lnTo>
                  <a:pt x="1671828" y="10668"/>
                </a:lnTo>
                <a:close/>
              </a:path>
              <a:path w="7559040" h="27939">
                <a:moveTo>
                  <a:pt x="1708404" y="10668"/>
                </a:moveTo>
                <a:lnTo>
                  <a:pt x="1708404" y="4572"/>
                </a:lnTo>
                <a:lnTo>
                  <a:pt x="1687068" y="4572"/>
                </a:lnTo>
                <a:lnTo>
                  <a:pt x="1687068" y="10668"/>
                </a:lnTo>
                <a:lnTo>
                  <a:pt x="1708404" y="10668"/>
                </a:lnTo>
                <a:close/>
              </a:path>
              <a:path w="7559040" h="27939">
                <a:moveTo>
                  <a:pt x="1744980" y="10668"/>
                </a:moveTo>
                <a:lnTo>
                  <a:pt x="1744980" y="4572"/>
                </a:lnTo>
                <a:lnTo>
                  <a:pt x="1723644" y="4572"/>
                </a:lnTo>
                <a:lnTo>
                  <a:pt x="1723644" y="10668"/>
                </a:lnTo>
                <a:lnTo>
                  <a:pt x="1744980" y="10668"/>
                </a:lnTo>
                <a:close/>
              </a:path>
              <a:path w="7559040" h="27939">
                <a:moveTo>
                  <a:pt x="1781556" y="10668"/>
                </a:moveTo>
                <a:lnTo>
                  <a:pt x="1781556" y="4572"/>
                </a:lnTo>
                <a:lnTo>
                  <a:pt x="1760220" y="4572"/>
                </a:lnTo>
                <a:lnTo>
                  <a:pt x="1760220" y="10668"/>
                </a:lnTo>
                <a:lnTo>
                  <a:pt x="1781556" y="10668"/>
                </a:lnTo>
                <a:close/>
              </a:path>
              <a:path w="7559040" h="27939">
                <a:moveTo>
                  <a:pt x="1818132" y="10668"/>
                </a:moveTo>
                <a:lnTo>
                  <a:pt x="1818132" y="4572"/>
                </a:lnTo>
                <a:lnTo>
                  <a:pt x="1796796" y="4572"/>
                </a:lnTo>
                <a:lnTo>
                  <a:pt x="1796796" y="10668"/>
                </a:lnTo>
                <a:lnTo>
                  <a:pt x="1818132" y="10668"/>
                </a:lnTo>
                <a:close/>
              </a:path>
              <a:path w="7559040" h="27939">
                <a:moveTo>
                  <a:pt x="1854708" y="10668"/>
                </a:moveTo>
                <a:lnTo>
                  <a:pt x="1854708" y="6096"/>
                </a:lnTo>
                <a:lnTo>
                  <a:pt x="1833372" y="4572"/>
                </a:lnTo>
                <a:lnTo>
                  <a:pt x="1833372" y="10668"/>
                </a:lnTo>
                <a:lnTo>
                  <a:pt x="1854708" y="10668"/>
                </a:lnTo>
                <a:close/>
              </a:path>
              <a:path w="7559040" h="27939">
                <a:moveTo>
                  <a:pt x="1891284" y="10668"/>
                </a:moveTo>
                <a:lnTo>
                  <a:pt x="1891284" y="6096"/>
                </a:lnTo>
                <a:lnTo>
                  <a:pt x="1869948" y="6096"/>
                </a:lnTo>
                <a:lnTo>
                  <a:pt x="1869948" y="10668"/>
                </a:lnTo>
                <a:lnTo>
                  <a:pt x="1891284" y="10668"/>
                </a:lnTo>
                <a:close/>
              </a:path>
              <a:path w="7559040" h="27939">
                <a:moveTo>
                  <a:pt x="1927860" y="10668"/>
                </a:moveTo>
                <a:lnTo>
                  <a:pt x="1927860" y="6096"/>
                </a:lnTo>
                <a:lnTo>
                  <a:pt x="1908048" y="6096"/>
                </a:lnTo>
                <a:lnTo>
                  <a:pt x="1908048" y="10668"/>
                </a:lnTo>
                <a:lnTo>
                  <a:pt x="1927860" y="10668"/>
                </a:lnTo>
                <a:close/>
              </a:path>
              <a:path w="7559040" h="27939">
                <a:moveTo>
                  <a:pt x="1964436" y="10668"/>
                </a:moveTo>
                <a:lnTo>
                  <a:pt x="1964436" y="6096"/>
                </a:lnTo>
                <a:lnTo>
                  <a:pt x="1944624" y="6096"/>
                </a:lnTo>
                <a:lnTo>
                  <a:pt x="1944624" y="10668"/>
                </a:lnTo>
                <a:lnTo>
                  <a:pt x="1964436" y="10668"/>
                </a:lnTo>
                <a:close/>
              </a:path>
              <a:path w="7559040" h="27939">
                <a:moveTo>
                  <a:pt x="2001012" y="10668"/>
                </a:moveTo>
                <a:lnTo>
                  <a:pt x="2001012" y="6096"/>
                </a:lnTo>
                <a:lnTo>
                  <a:pt x="1981200" y="6096"/>
                </a:lnTo>
                <a:lnTo>
                  <a:pt x="1981200" y="10668"/>
                </a:lnTo>
                <a:lnTo>
                  <a:pt x="2001012" y="10668"/>
                </a:lnTo>
                <a:close/>
              </a:path>
              <a:path w="7559040" h="27939">
                <a:moveTo>
                  <a:pt x="2037588" y="10668"/>
                </a:moveTo>
                <a:lnTo>
                  <a:pt x="2037588" y="6096"/>
                </a:lnTo>
                <a:lnTo>
                  <a:pt x="2017776" y="6096"/>
                </a:lnTo>
                <a:lnTo>
                  <a:pt x="2017776" y="10668"/>
                </a:lnTo>
                <a:lnTo>
                  <a:pt x="2037588" y="10668"/>
                </a:lnTo>
                <a:close/>
              </a:path>
              <a:path w="7559040" h="27939">
                <a:moveTo>
                  <a:pt x="2075688" y="10668"/>
                </a:moveTo>
                <a:lnTo>
                  <a:pt x="2075688" y="6096"/>
                </a:lnTo>
                <a:lnTo>
                  <a:pt x="2054352" y="6096"/>
                </a:lnTo>
                <a:lnTo>
                  <a:pt x="2054352" y="10668"/>
                </a:lnTo>
                <a:lnTo>
                  <a:pt x="2075688" y="10668"/>
                </a:lnTo>
                <a:close/>
              </a:path>
              <a:path w="7559040" h="27939">
                <a:moveTo>
                  <a:pt x="2112264" y="10668"/>
                </a:moveTo>
                <a:lnTo>
                  <a:pt x="2112264" y="6096"/>
                </a:lnTo>
                <a:lnTo>
                  <a:pt x="2090928" y="6096"/>
                </a:lnTo>
                <a:lnTo>
                  <a:pt x="2090928" y="10668"/>
                </a:lnTo>
                <a:lnTo>
                  <a:pt x="2112264" y="10668"/>
                </a:lnTo>
                <a:close/>
              </a:path>
              <a:path w="7559040" h="27939">
                <a:moveTo>
                  <a:pt x="2148840" y="10668"/>
                </a:moveTo>
                <a:lnTo>
                  <a:pt x="2148840" y="6096"/>
                </a:lnTo>
                <a:lnTo>
                  <a:pt x="2127504" y="6096"/>
                </a:lnTo>
                <a:lnTo>
                  <a:pt x="2127504" y="10668"/>
                </a:lnTo>
                <a:lnTo>
                  <a:pt x="2148840" y="10668"/>
                </a:lnTo>
                <a:close/>
              </a:path>
              <a:path w="7559040" h="27939">
                <a:moveTo>
                  <a:pt x="2185416" y="12192"/>
                </a:moveTo>
                <a:lnTo>
                  <a:pt x="2185416" y="6096"/>
                </a:lnTo>
                <a:lnTo>
                  <a:pt x="2164080" y="6096"/>
                </a:lnTo>
                <a:lnTo>
                  <a:pt x="2164080" y="12192"/>
                </a:lnTo>
                <a:lnTo>
                  <a:pt x="2185416" y="12192"/>
                </a:lnTo>
                <a:close/>
              </a:path>
              <a:path w="7559040" h="27939">
                <a:moveTo>
                  <a:pt x="2221992" y="12192"/>
                </a:moveTo>
                <a:lnTo>
                  <a:pt x="2221992" y="6096"/>
                </a:lnTo>
                <a:lnTo>
                  <a:pt x="2200656" y="6096"/>
                </a:lnTo>
                <a:lnTo>
                  <a:pt x="2200656" y="12192"/>
                </a:lnTo>
                <a:lnTo>
                  <a:pt x="2221992" y="12192"/>
                </a:lnTo>
                <a:close/>
              </a:path>
              <a:path w="7559040" h="27939">
                <a:moveTo>
                  <a:pt x="2258568" y="12192"/>
                </a:moveTo>
                <a:lnTo>
                  <a:pt x="2258568" y="6096"/>
                </a:lnTo>
                <a:lnTo>
                  <a:pt x="2237232" y="6096"/>
                </a:lnTo>
                <a:lnTo>
                  <a:pt x="2237232" y="12192"/>
                </a:lnTo>
                <a:lnTo>
                  <a:pt x="2258568" y="12192"/>
                </a:lnTo>
                <a:close/>
              </a:path>
              <a:path w="7559040" h="27939">
                <a:moveTo>
                  <a:pt x="2295144" y="12192"/>
                </a:moveTo>
                <a:lnTo>
                  <a:pt x="2295144" y="6096"/>
                </a:lnTo>
                <a:lnTo>
                  <a:pt x="2273808" y="6096"/>
                </a:lnTo>
                <a:lnTo>
                  <a:pt x="2273808" y="12192"/>
                </a:lnTo>
                <a:lnTo>
                  <a:pt x="2295144" y="12192"/>
                </a:lnTo>
                <a:close/>
              </a:path>
              <a:path w="7559040" h="27939">
                <a:moveTo>
                  <a:pt x="2331720" y="12192"/>
                </a:moveTo>
                <a:lnTo>
                  <a:pt x="2331720" y="6096"/>
                </a:lnTo>
                <a:lnTo>
                  <a:pt x="2310384" y="6096"/>
                </a:lnTo>
                <a:lnTo>
                  <a:pt x="2310384" y="12192"/>
                </a:lnTo>
                <a:lnTo>
                  <a:pt x="2331720" y="12192"/>
                </a:lnTo>
                <a:close/>
              </a:path>
              <a:path w="7559040" h="27939">
                <a:moveTo>
                  <a:pt x="2368296" y="12192"/>
                </a:moveTo>
                <a:lnTo>
                  <a:pt x="2368296" y="6096"/>
                </a:lnTo>
                <a:lnTo>
                  <a:pt x="2346960" y="6096"/>
                </a:lnTo>
                <a:lnTo>
                  <a:pt x="2346960" y="12192"/>
                </a:lnTo>
                <a:lnTo>
                  <a:pt x="2368296" y="12192"/>
                </a:lnTo>
                <a:close/>
              </a:path>
              <a:path w="7559040" h="27939">
                <a:moveTo>
                  <a:pt x="2404872" y="12192"/>
                </a:moveTo>
                <a:lnTo>
                  <a:pt x="2404872" y="7620"/>
                </a:lnTo>
                <a:lnTo>
                  <a:pt x="2383536" y="6096"/>
                </a:lnTo>
                <a:lnTo>
                  <a:pt x="2383536" y="12192"/>
                </a:lnTo>
                <a:lnTo>
                  <a:pt x="2404872" y="12192"/>
                </a:lnTo>
                <a:close/>
              </a:path>
              <a:path w="7559040" h="27939">
                <a:moveTo>
                  <a:pt x="2441448" y="12192"/>
                </a:moveTo>
                <a:lnTo>
                  <a:pt x="2441448" y="7620"/>
                </a:lnTo>
                <a:lnTo>
                  <a:pt x="2420112" y="7620"/>
                </a:lnTo>
                <a:lnTo>
                  <a:pt x="2420112" y="12192"/>
                </a:lnTo>
                <a:lnTo>
                  <a:pt x="2441448" y="12192"/>
                </a:lnTo>
                <a:close/>
              </a:path>
              <a:path w="7559040" h="27939">
                <a:moveTo>
                  <a:pt x="2478024" y="12192"/>
                </a:moveTo>
                <a:lnTo>
                  <a:pt x="2478024" y="7620"/>
                </a:lnTo>
                <a:lnTo>
                  <a:pt x="2456688" y="7620"/>
                </a:lnTo>
                <a:lnTo>
                  <a:pt x="2456688" y="12192"/>
                </a:lnTo>
                <a:lnTo>
                  <a:pt x="2478024" y="12192"/>
                </a:lnTo>
                <a:close/>
              </a:path>
              <a:path w="7559040" h="27939">
                <a:moveTo>
                  <a:pt x="2514600" y="12192"/>
                </a:moveTo>
                <a:lnTo>
                  <a:pt x="2514600" y="7620"/>
                </a:lnTo>
                <a:lnTo>
                  <a:pt x="2494788" y="7620"/>
                </a:lnTo>
                <a:lnTo>
                  <a:pt x="2494788" y="12192"/>
                </a:lnTo>
                <a:lnTo>
                  <a:pt x="2514600" y="12192"/>
                </a:lnTo>
                <a:close/>
              </a:path>
              <a:path w="7559040" h="27939">
                <a:moveTo>
                  <a:pt x="2551176" y="12192"/>
                </a:moveTo>
                <a:lnTo>
                  <a:pt x="2551176" y="7620"/>
                </a:lnTo>
                <a:lnTo>
                  <a:pt x="2531364" y="7620"/>
                </a:lnTo>
                <a:lnTo>
                  <a:pt x="2531364" y="12192"/>
                </a:lnTo>
                <a:lnTo>
                  <a:pt x="2551176" y="12192"/>
                </a:lnTo>
                <a:close/>
              </a:path>
              <a:path w="7559040" h="27939">
                <a:moveTo>
                  <a:pt x="2587752" y="12192"/>
                </a:moveTo>
                <a:lnTo>
                  <a:pt x="2587752" y="7620"/>
                </a:lnTo>
                <a:lnTo>
                  <a:pt x="2567940" y="7620"/>
                </a:lnTo>
                <a:lnTo>
                  <a:pt x="2567940" y="12192"/>
                </a:lnTo>
                <a:lnTo>
                  <a:pt x="2587752" y="12192"/>
                </a:lnTo>
                <a:close/>
              </a:path>
              <a:path w="7559040" h="27939">
                <a:moveTo>
                  <a:pt x="2624328" y="12192"/>
                </a:moveTo>
                <a:lnTo>
                  <a:pt x="2624328" y="7620"/>
                </a:lnTo>
                <a:lnTo>
                  <a:pt x="2604516" y="7620"/>
                </a:lnTo>
                <a:lnTo>
                  <a:pt x="2604516" y="12192"/>
                </a:lnTo>
                <a:lnTo>
                  <a:pt x="2624328" y="12192"/>
                </a:lnTo>
                <a:close/>
              </a:path>
              <a:path w="7559040" h="27939">
                <a:moveTo>
                  <a:pt x="2662428" y="12192"/>
                </a:moveTo>
                <a:lnTo>
                  <a:pt x="2662428" y="7620"/>
                </a:lnTo>
                <a:lnTo>
                  <a:pt x="2641092" y="7620"/>
                </a:lnTo>
                <a:lnTo>
                  <a:pt x="2641092" y="12192"/>
                </a:lnTo>
                <a:lnTo>
                  <a:pt x="2662428" y="12192"/>
                </a:lnTo>
                <a:close/>
              </a:path>
              <a:path w="7559040" h="27939">
                <a:moveTo>
                  <a:pt x="2699004" y="13716"/>
                </a:moveTo>
                <a:lnTo>
                  <a:pt x="2699004" y="7620"/>
                </a:lnTo>
                <a:lnTo>
                  <a:pt x="2677668" y="7620"/>
                </a:lnTo>
                <a:lnTo>
                  <a:pt x="2677668" y="12192"/>
                </a:lnTo>
                <a:lnTo>
                  <a:pt x="2699004" y="13716"/>
                </a:lnTo>
                <a:close/>
              </a:path>
              <a:path w="7559040" h="27939">
                <a:moveTo>
                  <a:pt x="2735580" y="13716"/>
                </a:moveTo>
                <a:lnTo>
                  <a:pt x="2735580" y="7620"/>
                </a:lnTo>
                <a:lnTo>
                  <a:pt x="2714244" y="7620"/>
                </a:lnTo>
                <a:lnTo>
                  <a:pt x="2714244" y="13716"/>
                </a:lnTo>
                <a:lnTo>
                  <a:pt x="2735580" y="13716"/>
                </a:lnTo>
                <a:close/>
              </a:path>
              <a:path w="7559040" h="27939">
                <a:moveTo>
                  <a:pt x="2772156" y="13716"/>
                </a:moveTo>
                <a:lnTo>
                  <a:pt x="2772156" y="7620"/>
                </a:lnTo>
                <a:lnTo>
                  <a:pt x="2750820" y="7620"/>
                </a:lnTo>
                <a:lnTo>
                  <a:pt x="2750820" y="13716"/>
                </a:lnTo>
                <a:lnTo>
                  <a:pt x="2772156" y="13716"/>
                </a:lnTo>
                <a:close/>
              </a:path>
              <a:path w="7559040" h="27939">
                <a:moveTo>
                  <a:pt x="2808732" y="13716"/>
                </a:moveTo>
                <a:lnTo>
                  <a:pt x="2808732" y="7620"/>
                </a:lnTo>
                <a:lnTo>
                  <a:pt x="2787396" y="7620"/>
                </a:lnTo>
                <a:lnTo>
                  <a:pt x="2787396" y="13716"/>
                </a:lnTo>
                <a:lnTo>
                  <a:pt x="2808732" y="13716"/>
                </a:lnTo>
                <a:close/>
              </a:path>
              <a:path w="7559040" h="27939">
                <a:moveTo>
                  <a:pt x="2845308" y="13716"/>
                </a:moveTo>
                <a:lnTo>
                  <a:pt x="2845308" y="7620"/>
                </a:lnTo>
                <a:lnTo>
                  <a:pt x="2823972" y="7620"/>
                </a:lnTo>
                <a:lnTo>
                  <a:pt x="2823972" y="13716"/>
                </a:lnTo>
                <a:lnTo>
                  <a:pt x="2845308" y="13716"/>
                </a:lnTo>
                <a:close/>
              </a:path>
              <a:path w="7559040" h="27939">
                <a:moveTo>
                  <a:pt x="2881884" y="13716"/>
                </a:moveTo>
                <a:lnTo>
                  <a:pt x="2881884" y="7620"/>
                </a:lnTo>
                <a:lnTo>
                  <a:pt x="2860548" y="7620"/>
                </a:lnTo>
                <a:lnTo>
                  <a:pt x="2860548" y="13716"/>
                </a:lnTo>
                <a:lnTo>
                  <a:pt x="2881884" y="13716"/>
                </a:lnTo>
                <a:close/>
              </a:path>
              <a:path w="7559040" h="27939">
                <a:moveTo>
                  <a:pt x="2918460" y="13716"/>
                </a:moveTo>
                <a:lnTo>
                  <a:pt x="2918460" y="7620"/>
                </a:lnTo>
                <a:lnTo>
                  <a:pt x="2897124" y="7620"/>
                </a:lnTo>
                <a:lnTo>
                  <a:pt x="2897124" y="13716"/>
                </a:lnTo>
                <a:lnTo>
                  <a:pt x="2918460" y="13716"/>
                </a:lnTo>
                <a:close/>
              </a:path>
              <a:path w="7559040" h="27939">
                <a:moveTo>
                  <a:pt x="2955036" y="13716"/>
                </a:moveTo>
                <a:lnTo>
                  <a:pt x="2955036" y="9144"/>
                </a:lnTo>
                <a:lnTo>
                  <a:pt x="2933700" y="9144"/>
                </a:lnTo>
                <a:lnTo>
                  <a:pt x="2933700" y="13716"/>
                </a:lnTo>
                <a:lnTo>
                  <a:pt x="2955036" y="13716"/>
                </a:lnTo>
                <a:close/>
              </a:path>
              <a:path w="7559040" h="27939">
                <a:moveTo>
                  <a:pt x="2991612" y="13716"/>
                </a:moveTo>
                <a:lnTo>
                  <a:pt x="2991612" y="9144"/>
                </a:lnTo>
                <a:lnTo>
                  <a:pt x="2970276" y="9144"/>
                </a:lnTo>
                <a:lnTo>
                  <a:pt x="2970276" y="13716"/>
                </a:lnTo>
                <a:lnTo>
                  <a:pt x="2991612" y="13716"/>
                </a:lnTo>
                <a:close/>
              </a:path>
              <a:path w="7559040" h="27939">
                <a:moveTo>
                  <a:pt x="3028188" y="13716"/>
                </a:moveTo>
                <a:lnTo>
                  <a:pt x="3028188" y="9144"/>
                </a:lnTo>
                <a:lnTo>
                  <a:pt x="3006852" y="9144"/>
                </a:lnTo>
                <a:lnTo>
                  <a:pt x="3006852" y="13716"/>
                </a:lnTo>
                <a:lnTo>
                  <a:pt x="3028188" y="13716"/>
                </a:lnTo>
                <a:close/>
              </a:path>
              <a:path w="7559040" h="27939">
                <a:moveTo>
                  <a:pt x="3064764" y="13716"/>
                </a:moveTo>
                <a:lnTo>
                  <a:pt x="3064764" y="9144"/>
                </a:lnTo>
                <a:lnTo>
                  <a:pt x="3043428" y="9144"/>
                </a:lnTo>
                <a:lnTo>
                  <a:pt x="3043428" y="13716"/>
                </a:lnTo>
                <a:lnTo>
                  <a:pt x="3064764" y="13716"/>
                </a:lnTo>
                <a:close/>
              </a:path>
              <a:path w="7559040" h="27939">
                <a:moveTo>
                  <a:pt x="3101340" y="13716"/>
                </a:moveTo>
                <a:lnTo>
                  <a:pt x="3101340" y="9144"/>
                </a:lnTo>
                <a:lnTo>
                  <a:pt x="3081528" y="9144"/>
                </a:lnTo>
                <a:lnTo>
                  <a:pt x="3081528" y="13716"/>
                </a:lnTo>
                <a:lnTo>
                  <a:pt x="3101340" y="13716"/>
                </a:lnTo>
                <a:close/>
              </a:path>
              <a:path w="7559040" h="27939">
                <a:moveTo>
                  <a:pt x="3137916" y="13716"/>
                </a:moveTo>
                <a:lnTo>
                  <a:pt x="3137916" y="9144"/>
                </a:lnTo>
                <a:lnTo>
                  <a:pt x="3118104" y="9144"/>
                </a:lnTo>
                <a:lnTo>
                  <a:pt x="3118104" y="13716"/>
                </a:lnTo>
                <a:lnTo>
                  <a:pt x="3137916" y="13716"/>
                </a:lnTo>
                <a:close/>
              </a:path>
              <a:path w="7559040" h="27939">
                <a:moveTo>
                  <a:pt x="3174492" y="13716"/>
                </a:moveTo>
                <a:lnTo>
                  <a:pt x="3174492" y="9144"/>
                </a:lnTo>
                <a:lnTo>
                  <a:pt x="3154680" y="9144"/>
                </a:lnTo>
                <a:lnTo>
                  <a:pt x="3154680" y="13716"/>
                </a:lnTo>
                <a:lnTo>
                  <a:pt x="3174492" y="13716"/>
                </a:lnTo>
                <a:close/>
              </a:path>
              <a:path w="7559040" h="27939">
                <a:moveTo>
                  <a:pt x="3211068" y="13716"/>
                </a:moveTo>
                <a:lnTo>
                  <a:pt x="3211068" y="9144"/>
                </a:lnTo>
                <a:lnTo>
                  <a:pt x="3191256" y="9144"/>
                </a:lnTo>
                <a:lnTo>
                  <a:pt x="3191256" y="13716"/>
                </a:lnTo>
                <a:lnTo>
                  <a:pt x="3211068" y="13716"/>
                </a:lnTo>
                <a:close/>
              </a:path>
              <a:path w="7559040" h="27939">
                <a:moveTo>
                  <a:pt x="3249168" y="15240"/>
                </a:moveTo>
                <a:lnTo>
                  <a:pt x="3249168" y="9144"/>
                </a:lnTo>
                <a:lnTo>
                  <a:pt x="3227832" y="9144"/>
                </a:lnTo>
                <a:lnTo>
                  <a:pt x="3227832" y="15240"/>
                </a:lnTo>
                <a:lnTo>
                  <a:pt x="3249168" y="15240"/>
                </a:lnTo>
                <a:close/>
              </a:path>
              <a:path w="7559040" h="27939">
                <a:moveTo>
                  <a:pt x="3285744" y="15240"/>
                </a:moveTo>
                <a:lnTo>
                  <a:pt x="3285744" y="9144"/>
                </a:lnTo>
                <a:lnTo>
                  <a:pt x="3264408" y="9144"/>
                </a:lnTo>
                <a:lnTo>
                  <a:pt x="3264408" y="15240"/>
                </a:lnTo>
                <a:lnTo>
                  <a:pt x="3285744" y="15240"/>
                </a:lnTo>
                <a:close/>
              </a:path>
              <a:path w="7559040" h="27939">
                <a:moveTo>
                  <a:pt x="3322320" y="15240"/>
                </a:moveTo>
                <a:lnTo>
                  <a:pt x="3322320" y="9144"/>
                </a:lnTo>
                <a:lnTo>
                  <a:pt x="3300984" y="9144"/>
                </a:lnTo>
                <a:lnTo>
                  <a:pt x="3300984" y="15240"/>
                </a:lnTo>
                <a:lnTo>
                  <a:pt x="3322320" y="15240"/>
                </a:lnTo>
                <a:close/>
              </a:path>
              <a:path w="7559040" h="27939">
                <a:moveTo>
                  <a:pt x="3358896" y="15240"/>
                </a:moveTo>
                <a:lnTo>
                  <a:pt x="3358896" y="9144"/>
                </a:lnTo>
                <a:lnTo>
                  <a:pt x="3337560" y="9144"/>
                </a:lnTo>
                <a:lnTo>
                  <a:pt x="3337560" y="15240"/>
                </a:lnTo>
                <a:lnTo>
                  <a:pt x="3358896" y="15240"/>
                </a:lnTo>
                <a:close/>
              </a:path>
              <a:path w="7559040" h="27939">
                <a:moveTo>
                  <a:pt x="3395472" y="15240"/>
                </a:moveTo>
                <a:lnTo>
                  <a:pt x="3395472" y="9144"/>
                </a:lnTo>
                <a:lnTo>
                  <a:pt x="3374136" y="9144"/>
                </a:lnTo>
                <a:lnTo>
                  <a:pt x="3374136" y="15240"/>
                </a:lnTo>
                <a:lnTo>
                  <a:pt x="3395472" y="15240"/>
                </a:lnTo>
                <a:close/>
              </a:path>
              <a:path w="7559040" h="27939">
                <a:moveTo>
                  <a:pt x="3432048" y="15240"/>
                </a:moveTo>
                <a:lnTo>
                  <a:pt x="3432048" y="9144"/>
                </a:lnTo>
                <a:lnTo>
                  <a:pt x="3410712" y="9144"/>
                </a:lnTo>
                <a:lnTo>
                  <a:pt x="3410712" y="15240"/>
                </a:lnTo>
                <a:lnTo>
                  <a:pt x="3432048" y="15240"/>
                </a:lnTo>
                <a:close/>
              </a:path>
              <a:path w="7559040" h="27939">
                <a:moveTo>
                  <a:pt x="3468624" y="15240"/>
                </a:moveTo>
                <a:lnTo>
                  <a:pt x="3468624" y="10668"/>
                </a:lnTo>
                <a:lnTo>
                  <a:pt x="3447288" y="9144"/>
                </a:lnTo>
                <a:lnTo>
                  <a:pt x="3447288" y="15240"/>
                </a:lnTo>
                <a:lnTo>
                  <a:pt x="3468624" y="15240"/>
                </a:lnTo>
                <a:close/>
              </a:path>
              <a:path w="7559040" h="27939">
                <a:moveTo>
                  <a:pt x="3505200" y="15240"/>
                </a:moveTo>
                <a:lnTo>
                  <a:pt x="3505200" y="10668"/>
                </a:lnTo>
                <a:lnTo>
                  <a:pt x="3483864" y="10668"/>
                </a:lnTo>
                <a:lnTo>
                  <a:pt x="3483864" y="15240"/>
                </a:lnTo>
                <a:lnTo>
                  <a:pt x="3505200" y="15240"/>
                </a:lnTo>
                <a:close/>
              </a:path>
              <a:path w="7559040" h="27939">
                <a:moveTo>
                  <a:pt x="3541776" y="15240"/>
                </a:moveTo>
                <a:lnTo>
                  <a:pt x="3541776" y="10668"/>
                </a:lnTo>
                <a:lnTo>
                  <a:pt x="3520440" y="10668"/>
                </a:lnTo>
                <a:lnTo>
                  <a:pt x="3520440" y="15240"/>
                </a:lnTo>
                <a:lnTo>
                  <a:pt x="3541776" y="15240"/>
                </a:lnTo>
                <a:close/>
              </a:path>
              <a:path w="7559040" h="27939">
                <a:moveTo>
                  <a:pt x="3578352" y="15240"/>
                </a:moveTo>
                <a:lnTo>
                  <a:pt x="3578352" y="10668"/>
                </a:lnTo>
                <a:lnTo>
                  <a:pt x="3557016" y="10668"/>
                </a:lnTo>
                <a:lnTo>
                  <a:pt x="3557016" y="15240"/>
                </a:lnTo>
                <a:lnTo>
                  <a:pt x="3578352" y="15240"/>
                </a:lnTo>
                <a:close/>
              </a:path>
              <a:path w="7559040" h="27939">
                <a:moveTo>
                  <a:pt x="3614928" y="15240"/>
                </a:moveTo>
                <a:lnTo>
                  <a:pt x="3614928" y="10668"/>
                </a:lnTo>
                <a:lnTo>
                  <a:pt x="3593592" y="10668"/>
                </a:lnTo>
                <a:lnTo>
                  <a:pt x="3593592" y="15240"/>
                </a:lnTo>
                <a:lnTo>
                  <a:pt x="3614928" y="15240"/>
                </a:lnTo>
                <a:close/>
              </a:path>
              <a:path w="7559040" h="27939">
                <a:moveTo>
                  <a:pt x="3651504" y="15240"/>
                </a:moveTo>
                <a:lnTo>
                  <a:pt x="3651504" y="10668"/>
                </a:lnTo>
                <a:lnTo>
                  <a:pt x="3630168" y="10668"/>
                </a:lnTo>
                <a:lnTo>
                  <a:pt x="3630168" y="15240"/>
                </a:lnTo>
                <a:lnTo>
                  <a:pt x="3651504" y="15240"/>
                </a:lnTo>
                <a:close/>
              </a:path>
              <a:path w="7559040" h="27939">
                <a:moveTo>
                  <a:pt x="3688080" y="15240"/>
                </a:moveTo>
                <a:lnTo>
                  <a:pt x="3688080" y="10668"/>
                </a:lnTo>
                <a:lnTo>
                  <a:pt x="3668268" y="10668"/>
                </a:lnTo>
                <a:lnTo>
                  <a:pt x="3668268" y="15240"/>
                </a:lnTo>
                <a:lnTo>
                  <a:pt x="3688080" y="15240"/>
                </a:lnTo>
                <a:close/>
              </a:path>
              <a:path w="7559040" h="27939">
                <a:moveTo>
                  <a:pt x="3724656" y="15240"/>
                </a:moveTo>
                <a:lnTo>
                  <a:pt x="3724656" y="10668"/>
                </a:lnTo>
                <a:lnTo>
                  <a:pt x="3704844" y="10668"/>
                </a:lnTo>
                <a:lnTo>
                  <a:pt x="3704844" y="15240"/>
                </a:lnTo>
                <a:lnTo>
                  <a:pt x="3724656" y="15240"/>
                </a:lnTo>
                <a:close/>
              </a:path>
              <a:path w="7559040" h="27939">
                <a:moveTo>
                  <a:pt x="3761232" y="16764"/>
                </a:moveTo>
                <a:lnTo>
                  <a:pt x="3761232" y="10668"/>
                </a:lnTo>
                <a:lnTo>
                  <a:pt x="3741420" y="10668"/>
                </a:lnTo>
                <a:lnTo>
                  <a:pt x="3741420" y="15240"/>
                </a:lnTo>
                <a:lnTo>
                  <a:pt x="3761232" y="16764"/>
                </a:lnTo>
                <a:close/>
              </a:path>
              <a:path w="7559040" h="27939">
                <a:moveTo>
                  <a:pt x="3797808" y="16764"/>
                </a:moveTo>
                <a:lnTo>
                  <a:pt x="3797808" y="10668"/>
                </a:lnTo>
                <a:lnTo>
                  <a:pt x="3777996" y="10668"/>
                </a:lnTo>
                <a:lnTo>
                  <a:pt x="3777996" y="16764"/>
                </a:lnTo>
                <a:lnTo>
                  <a:pt x="3797808" y="16764"/>
                </a:lnTo>
                <a:close/>
              </a:path>
              <a:path w="7559040" h="27939">
                <a:moveTo>
                  <a:pt x="3835908" y="16764"/>
                </a:moveTo>
                <a:lnTo>
                  <a:pt x="3835908" y="10668"/>
                </a:lnTo>
                <a:lnTo>
                  <a:pt x="3814572" y="10668"/>
                </a:lnTo>
                <a:lnTo>
                  <a:pt x="3814572" y="16764"/>
                </a:lnTo>
                <a:lnTo>
                  <a:pt x="3835908" y="16764"/>
                </a:lnTo>
                <a:close/>
              </a:path>
              <a:path w="7559040" h="27939">
                <a:moveTo>
                  <a:pt x="3872484" y="16764"/>
                </a:moveTo>
                <a:lnTo>
                  <a:pt x="3872484" y="10668"/>
                </a:lnTo>
                <a:lnTo>
                  <a:pt x="3851148" y="10668"/>
                </a:lnTo>
                <a:lnTo>
                  <a:pt x="3851148" y="16764"/>
                </a:lnTo>
                <a:lnTo>
                  <a:pt x="3872484" y="16764"/>
                </a:lnTo>
                <a:close/>
              </a:path>
              <a:path w="7559040" h="27939">
                <a:moveTo>
                  <a:pt x="3909060" y="16764"/>
                </a:moveTo>
                <a:lnTo>
                  <a:pt x="3909060" y="10668"/>
                </a:lnTo>
                <a:lnTo>
                  <a:pt x="3887724" y="10668"/>
                </a:lnTo>
                <a:lnTo>
                  <a:pt x="3887724" y="16764"/>
                </a:lnTo>
                <a:lnTo>
                  <a:pt x="3909060" y="16764"/>
                </a:lnTo>
                <a:close/>
              </a:path>
              <a:path w="7559040" h="27939">
                <a:moveTo>
                  <a:pt x="3945636" y="16764"/>
                </a:moveTo>
                <a:lnTo>
                  <a:pt x="3945636" y="10668"/>
                </a:lnTo>
                <a:lnTo>
                  <a:pt x="3924300" y="10668"/>
                </a:lnTo>
                <a:lnTo>
                  <a:pt x="3924300" y="16764"/>
                </a:lnTo>
                <a:lnTo>
                  <a:pt x="3945636" y="16764"/>
                </a:lnTo>
                <a:close/>
              </a:path>
              <a:path w="7559040" h="27939">
                <a:moveTo>
                  <a:pt x="3982212" y="16764"/>
                </a:moveTo>
                <a:lnTo>
                  <a:pt x="3982212" y="10668"/>
                </a:lnTo>
                <a:lnTo>
                  <a:pt x="3960876" y="10668"/>
                </a:lnTo>
                <a:lnTo>
                  <a:pt x="3960876" y="16764"/>
                </a:lnTo>
                <a:lnTo>
                  <a:pt x="3982212" y="16764"/>
                </a:lnTo>
                <a:close/>
              </a:path>
              <a:path w="7559040" h="27939">
                <a:moveTo>
                  <a:pt x="4018788" y="16764"/>
                </a:moveTo>
                <a:lnTo>
                  <a:pt x="4018788" y="12192"/>
                </a:lnTo>
                <a:lnTo>
                  <a:pt x="3997452" y="12192"/>
                </a:lnTo>
                <a:lnTo>
                  <a:pt x="3997452" y="16764"/>
                </a:lnTo>
                <a:lnTo>
                  <a:pt x="4018788" y="16764"/>
                </a:lnTo>
                <a:close/>
              </a:path>
              <a:path w="7559040" h="27939">
                <a:moveTo>
                  <a:pt x="4055364" y="16764"/>
                </a:moveTo>
                <a:lnTo>
                  <a:pt x="4055364" y="12192"/>
                </a:lnTo>
                <a:lnTo>
                  <a:pt x="4034028" y="12192"/>
                </a:lnTo>
                <a:lnTo>
                  <a:pt x="4034028" y="16764"/>
                </a:lnTo>
                <a:lnTo>
                  <a:pt x="4055364" y="16764"/>
                </a:lnTo>
                <a:close/>
              </a:path>
              <a:path w="7559040" h="27939">
                <a:moveTo>
                  <a:pt x="4091940" y="16764"/>
                </a:moveTo>
                <a:lnTo>
                  <a:pt x="4091940" y="12192"/>
                </a:lnTo>
                <a:lnTo>
                  <a:pt x="4070604" y="12192"/>
                </a:lnTo>
                <a:lnTo>
                  <a:pt x="4070604" y="16764"/>
                </a:lnTo>
                <a:lnTo>
                  <a:pt x="4091940" y="16764"/>
                </a:lnTo>
                <a:close/>
              </a:path>
              <a:path w="7559040" h="27939">
                <a:moveTo>
                  <a:pt x="4128516" y="16764"/>
                </a:moveTo>
                <a:lnTo>
                  <a:pt x="4128516" y="12192"/>
                </a:lnTo>
                <a:lnTo>
                  <a:pt x="4107180" y="12192"/>
                </a:lnTo>
                <a:lnTo>
                  <a:pt x="4107180" y="16764"/>
                </a:lnTo>
                <a:lnTo>
                  <a:pt x="4128516" y="16764"/>
                </a:lnTo>
                <a:close/>
              </a:path>
              <a:path w="7559040" h="27939">
                <a:moveTo>
                  <a:pt x="4165092" y="16764"/>
                </a:moveTo>
                <a:lnTo>
                  <a:pt x="4165092" y="12192"/>
                </a:lnTo>
                <a:lnTo>
                  <a:pt x="4143756" y="12192"/>
                </a:lnTo>
                <a:lnTo>
                  <a:pt x="4143756" y="16764"/>
                </a:lnTo>
                <a:lnTo>
                  <a:pt x="4165092" y="16764"/>
                </a:lnTo>
                <a:close/>
              </a:path>
              <a:path w="7559040" h="27939">
                <a:moveTo>
                  <a:pt x="4201668" y="16764"/>
                </a:moveTo>
                <a:lnTo>
                  <a:pt x="4201668" y="12192"/>
                </a:lnTo>
                <a:lnTo>
                  <a:pt x="4180332" y="12192"/>
                </a:lnTo>
                <a:lnTo>
                  <a:pt x="4180332" y="16764"/>
                </a:lnTo>
                <a:lnTo>
                  <a:pt x="4201668" y="16764"/>
                </a:lnTo>
                <a:close/>
              </a:path>
              <a:path w="7559040" h="27939">
                <a:moveTo>
                  <a:pt x="4238244" y="16764"/>
                </a:moveTo>
                <a:lnTo>
                  <a:pt x="4238244" y="12192"/>
                </a:lnTo>
                <a:lnTo>
                  <a:pt x="4216908" y="12192"/>
                </a:lnTo>
                <a:lnTo>
                  <a:pt x="4216908" y="16764"/>
                </a:lnTo>
                <a:lnTo>
                  <a:pt x="4238244" y="16764"/>
                </a:lnTo>
                <a:close/>
              </a:path>
              <a:path w="7559040" h="27939">
                <a:moveTo>
                  <a:pt x="4274820" y="16764"/>
                </a:moveTo>
                <a:lnTo>
                  <a:pt x="4274820" y="12192"/>
                </a:lnTo>
                <a:lnTo>
                  <a:pt x="4255008" y="12192"/>
                </a:lnTo>
                <a:lnTo>
                  <a:pt x="4255008" y="16764"/>
                </a:lnTo>
                <a:lnTo>
                  <a:pt x="4274820" y="16764"/>
                </a:lnTo>
                <a:close/>
              </a:path>
              <a:path w="7559040" h="27939">
                <a:moveTo>
                  <a:pt x="4311396" y="18288"/>
                </a:moveTo>
                <a:lnTo>
                  <a:pt x="4311396" y="12192"/>
                </a:lnTo>
                <a:lnTo>
                  <a:pt x="4291584" y="12192"/>
                </a:lnTo>
                <a:lnTo>
                  <a:pt x="4291584" y="16764"/>
                </a:lnTo>
                <a:lnTo>
                  <a:pt x="4311396" y="18288"/>
                </a:lnTo>
                <a:close/>
              </a:path>
              <a:path w="7559040" h="27939">
                <a:moveTo>
                  <a:pt x="4347972" y="18288"/>
                </a:moveTo>
                <a:lnTo>
                  <a:pt x="4347972" y="12192"/>
                </a:lnTo>
                <a:lnTo>
                  <a:pt x="4328160" y="12192"/>
                </a:lnTo>
                <a:lnTo>
                  <a:pt x="4328160" y="18288"/>
                </a:lnTo>
                <a:lnTo>
                  <a:pt x="4347972" y="18288"/>
                </a:lnTo>
                <a:close/>
              </a:path>
              <a:path w="7559040" h="27939">
                <a:moveTo>
                  <a:pt x="4384548" y="18288"/>
                </a:moveTo>
                <a:lnTo>
                  <a:pt x="4384548" y="12192"/>
                </a:lnTo>
                <a:lnTo>
                  <a:pt x="4364736" y="12192"/>
                </a:lnTo>
                <a:lnTo>
                  <a:pt x="4364736" y="18288"/>
                </a:lnTo>
                <a:lnTo>
                  <a:pt x="4384548" y="18288"/>
                </a:lnTo>
                <a:close/>
              </a:path>
              <a:path w="7559040" h="27939">
                <a:moveTo>
                  <a:pt x="4422648" y="18288"/>
                </a:moveTo>
                <a:lnTo>
                  <a:pt x="4422648" y="12192"/>
                </a:lnTo>
                <a:lnTo>
                  <a:pt x="4401312" y="12192"/>
                </a:lnTo>
                <a:lnTo>
                  <a:pt x="4401312" y="18288"/>
                </a:lnTo>
                <a:lnTo>
                  <a:pt x="4422648" y="18288"/>
                </a:lnTo>
                <a:close/>
              </a:path>
              <a:path w="7559040" h="27939">
                <a:moveTo>
                  <a:pt x="4459224" y="18288"/>
                </a:moveTo>
                <a:lnTo>
                  <a:pt x="4459224" y="12192"/>
                </a:lnTo>
                <a:lnTo>
                  <a:pt x="4437888" y="12192"/>
                </a:lnTo>
                <a:lnTo>
                  <a:pt x="4437888" y="18288"/>
                </a:lnTo>
                <a:lnTo>
                  <a:pt x="4459224" y="18288"/>
                </a:lnTo>
                <a:close/>
              </a:path>
              <a:path w="7559040" h="27939">
                <a:moveTo>
                  <a:pt x="4495800" y="18288"/>
                </a:moveTo>
                <a:lnTo>
                  <a:pt x="4495800" y="12192"/>
                </a:lnTo>
                <a:lnTo>
                  <a:pt x="4474464" y="12192"/>
                </a:lnTo>
                <a:lnTo>
                  <a:pt x="4474464" y="18288"/>
                </a:lnTo>
                <a:lnTo>
                  <a:pt x="4495800" y="18288"/>
                </a:lnTo>
                <a:close/>
              </a:path>
              <a:path w="7559040" h="27939">
                <a:moveTo>
                  <a:pt x="4532376" y="18288"/>
                </a:moveTo>
                <a:lnTo>
                  <a:pt x="4532376" y="13716"/>
                </a:lnTo>
                <a:lnTo>
                  <a:pt x="4511040" y="12192"/>
                </a:lnTo>
                <a:lnTo>
                  <a:pt x="4511040" y="18288"/>
                </a:lnTo>
                <a:lnTo>
                  <a:pt x="4532376" y="18288"/>
                </a:lnTo>
                <a:close/>
              </a:path>
              <a:path w="7559040" h="27939">
                <a:moveTo>
                  <a:pt x="4568952" y="18288"/>
                </a:moveTo>
                <a:lnTo>
                  <a:pt x="4568952" y="13716"/>
                </a:lnTo>
                <a:lnTo>
                  <a:pt x="4547616" y="13716"/>
                </a:lnTo>
                <a:lnTo>
                  <a:pt x="4547616" y="18288"/>
                </a:lnTo>
                <a:lnTo>
                  <a:pt x="4568952" y="18288"/>
                </a:lnTo>
                <a:close/>
              </a:path>
              <a:path w="7559040" h="27939">
                <a:moveTo>
                  <a:pt x="4605528" y="18288"/>
                </a:moveTo>
                <a:lnTo>
                  <a:pt x="4605528" y="13716"/>
                </a:lnTo>
                <a:lnTo>
                  <a:pt x="4584192" y="13716"/>
                </a:lnTo>
                <a:lnTo>
                  <a:pt x="4584192" y="18288"/>
                </a:lnTo>
                <a:lnTo>
                  <a:pt x="4605528" y="18288"/>
                </a:lnTo>
                <a:close/>
              </a:path>
              <a:path w="7559040" h="27939">
                <a:moveTo>
                  <a:pt x="4642104" y="18288"/>
                </a:moveTo>
                <a:lnTo>
                  <a:pt x="4642104" y="13716"/>
                </a:lnTo>
                <a:lnTo>
                  <a:pt x="4620768" y="13716"/>
                </a:lnTo>
                <a:lnTo>
                  <a:pt x="4620768" y="18288"/>
                </a:lnTo>
                <a:lnTo>
                  <a:pt x="4642104" y="18288"/>
                </a:lnTo>
                <a:close/>
              </a:path>
              <a:path w="7559040" h="27939">
                <a:moveTo>
                  <a:pt x="4678680" y="18288"/>
                </a:moveTo>
                <a:lnTo>
                  <a:pt x="4678680" y="13716"/>
                </a:lnTo>
                <a:lnTo>
                  <a:pt x="4657344" y="13716"/>
                </a:lnTo>
                <a:lnTo>
                  <a:pt x="4657344" y="18288"/>
                </a:lnTo>
                <a:lnTo>
                  <a:pt x="4678680" y="18288"/>
                </a:lnTo>
                <a:close/>
              </a:path>
              <a:path w="7559040" h="27939">
                <a:moveTo>
                  <a:pt x="4715256" y="18288"/>
                </a:moveTo>
                <a:lnTo>
                  <a:pt x="4715256" y="13716"/>
                </a:lnTo>
                <a:lnTo>
                  <a:pt x="4693920" y="13716"/>
                </a:lnTo>
                <a:lnTo>
                  <a:pt x="4693920" y="18288"/>
                </a:lnTo>
                <a:lnTo>
                  <a:pt x="4715256" y="18288"/>
                </a:lnTo>
                <a:close/>
              </a:path>
              <a:path w="7559040" h="27939">
                <a:moveTo>
                  <a:pt x="4751832" y="18288"/>
                </a:moveTo>
                <a:lnTo>
                  <a:pt x="4751832" y="13716"/>
                </a:lnTo>
                <a:lnTo>
                  <a:pt x="4730496" y="13716"/>
                </a:lnTo>
                <a:lnTo>
                  <a:pt x="4730496" y="18288"/>
                </a:lnTo>
                <a:lnTo>
                  <a:pt x="4751832" y="18288"/>
                </a:lnTo>
                <a:close/>
              </a:path>
              <a:path w="7559040" h="27939">
                <a:moveTo>
                  <a:pt x="4788408" y="18288"/>
                </a:moveTo>
                <a:lnTo>
                  <a:pt x="4788408" y="13716"/>
                </a:lnTo>
                <a:lnTo>
                  <a:pt x="4767072" y="13716"/>
                </a:lnTo>
                <a:lnTo>
                  <a:pt x="4767072" y="18288"/>
                </a:lnTo>
                <a:lnTo>
                  <a:pt x="4788408" y="18288"/>
                </a:lnTo>
                <a:close/>
              </a:path>
              <a:path w="7559040" h="27939">
                <a:moveTo>
                  <a:pt x="4824984" y="18288"/>
                </a:moveTo>
                <a:lnTo>
                  <a:pt x="4824984" y="13716"/>
                </a:lnTo>
                <a:lnTo>
                  <a:pt x="4803648" y="13716"/>
                </a:lnTo>
                <a:lnTo>
                  <a:pt x="4803648" y="18288"/>
                </a:lnTo>
                <a:lnTo>
                  <a:pt x="4824984" y="18288"/>
                </a:lnTo>
                <a:close/>
              </a:path>
              <a:path w="7559040" h="27939">
                <a:moveTo>
                  <a:pt x="4861560" y="19812"/>
                </a:moveTo>
                <a:lnTo>
                  <a:pt x="4861560" y="13716"/>
                </a:lnTo>
                <a:lnTo>
                  <a:pt x="4841748" y="13716"/>
                </a:lnTo>
                <a:lnTo>
                  <a:pt x="4841748" y="19812"/>
                </a:lnTo>
                <a:lnTo>
                  <a:pt x="4861560" y="19812"/>
                </a:lnTo>
                <a:close/>
              </a:path>
              <a:path w="7559040" h="27939">
                <a:moveTo>
                  <a:pt x="4898136" y="19812"/>
                </a:moveTo>
                <a:lnTo>
                  <a:pt x="4898136" y="13716"/>
                </a:lnTo>
                <a:lnTo>
                  <a:pt x="4878324" y="13716"/>
                </a:lnTo>
                <a:lnTo>
                  <a:pt x="4878324" y="19812"/>
                </a:lnTo>
                <a:lnTo>
                  <a:pt x="4898136" y="19812"/>
                </a:lnTo>
                <a:close/>
              </a:path>
              <a:path w="7559040" h="27939">
                <a:moveTo>
                  <a:pt x="4934712" y="19812"/>
                </a:moveTo>
                <a:lnTo>
                  <a:pt x="4934712" y="13716"/>
                </a:lnTo>
                <a:lnTo>
                  <a:pt x="4914900" y="13716"/>
                </a:lnTo>
                <a:lnTo>
                  <a:pt x="4914900" y="19812"/>
                </a:lnTo>
                <a:lnTo>
                  <a:pt x="4934712" y="19812"/>
                </a:lnTo>
                <a:close/>
              </a:path>
              <a:path w="7559040" h="27939">
                <a:moveTo>
                  <a:pt x="4971288" y="19812"/>
                </a:moveTo>
                <a:lnTo>
                  <a:pt x="4971288" y="13716"/>
                </a:lnTo>
                <a:lnTo>
                  <a:pt x="4951476" y="13716"/>
                </a:lnTo>
                <a:lnTo>
                  <a:pt x="4951476" y="19812"/>
                </a:lnTo>
                <a:lnTo>
                  <a:pt x="4971288" y="19812"/>
                </a:lnTo>
                <a:close/>
              </a:path>
              <a:path w="7559040" h="27939">
                <a:moveTo>
                  <a:pt x="5009388" y="19812"/>
                </a:moveTo>
                <a:lnTo>
                  <a:pt x="5009388" y="13716"/>
                </a:lnTo>
                <a:lnTo>
                  <a:pt x="4988052" y="13716"/>
                </a:lnTo>
                <a:lnTo>
                  <a:pt x="4988052" y="19812"/>
                </a:lnTo>
                <a:lnTo>
                  <a:pt x="5009388" y="19812"/>
                </a:lnTo>
                <a:close/>
              </a:path>
              <a:path w="7559040" h="27939">
                <a:moveTo>
                  <a:pt x="5045964" y="19812"/>
                </a:moveTo>
                <a:lnTo>
                  <a:pt x="5045964" y="13716"/>
                </a:lnTo>
                <a:lnTo>
                  <a:pt x="5024628" y="13716"/>
                </a:lnTo>
                <a:lnTo>
                  <a:pt x="5024628" y="19812"/>
                </a:lnTo>
                <a:lnTo>
                  <a:pt x="5045964" y="19812"/>
                </a:lnTo>
                <a:close/>
              </a:path>
              <a:path w="7559040" h="27939">
                <a:moveTo>
                  <a:pt x="5082540" y="19812"/>
                </a:moveTo>
                <a:lnTo>
                  <a:pt x="5082540" y="15240"/>
                </a:lnTo>
                <a:lnTo>
                  <a:pt x="5061204" y="13716"/>
                </a:lnTo>
                <a:lnTo>
                  <a:pt x="5061204" y="19812"/>
                </a:lnTo>
                <a:lnTo>
                  <a:pt x="5082540" y="19812"/>
                </a:lnTo>
                <a:close/>
              </a:path>
              <a:path w="7559040" h="27939">
                <a:moveTo>
                  <a:pt x="5119116" y="19812"/>
                </a:moveTo>
                <a:lnTo>
                  <a:pt x="5119116" y="15240"/>
                </a:lnTo>
                <a:lnTo>
                  <a:pt x="5097780" y="15240"/>
                </a:lnTo>
                <a:lnTo>
                  <a:pt x="5097780" y="19812"/>
                </a:lnTo>
                <a:lnTo>
                  <a:pt x="5119116" y="19812"/>
                </a:lnTo>
                <a:close/>
              </a:path>
              <a:path w="7559040" h="27939">
                <a:moveTo>
                  <a:pt x="5155692" y="19812"/>
                </a:moveTo>
                <a:lnTo>
                  <a:pt x="5155692" y="15240"/>
                </a:lnTo>
                <a:lnTo>
                  <a:pt x="5134356" y="15240"/>
                </a:lnTo>
                <a:lnTo>
                  <a:pt x="5134356" y="19812"/>
                </a:lnTo>
                <a:lnTo>
                  <a:pt x="5155692" y="19812"/>
                </a:lnTo>
                <a:close/>
              </a:path>
              <a:path w="7559040" h="27939">
                <a:moveTo>
                  <a:pt x="5192268" y="19812"/>
                </a:moveTo>
                <a:lnTo>
                  <a:pt x="5192268" y="15240"/>
                </a:lnTo>
                <a:lnTo>
                  <a:pt x="5170932" y="15240"/>
                </a:lnTo>
                <a:lnTo>
                  <a:pt x="5170932" y="19812"/>
                </a:lnTo>
                <a:lnTo>
                  <a:pt x="5192268" y="19812"/>
                </a:lnTo>
                <a:close/>
              </a:path>
              <a:path w="7559040" h="27939">
                <a:moveTo>
                  <a:pt x="5228844" y="19812"/>
                </a:moveTo>
                <a:lnTo>
                  <a:pt x="5228844" y="15240"/>
                </a:lnTo>
                <a:lnTo>
                  <a:pt x="5207508" y="15240"/>
                </a:lnTo>
                <a:lnTo>
                  <a:pt x="5207508" y="19812"/>
                </a:lnTo>
                <a:lnTo>
                  <a:pt x="5228844" y="19812"/>
                </a:lnTo>
                <a:close/>
              </a:path>
              <a:path w="7559040" h="27939">
                <a:moveTo>
                  <a:pt x="5265420" y="19812"/>
                </a:moveTo>
                <a:lnTo>
                  <a:pt x="5265420" y="15240"/>
                </a:lnTo>
                <a:lnTo>
                  <a:pt x="5244084" y="15240"/>
                </a:lnTo>
                <a:lnTo>
                  <a:pt x="5244084" y="19812"/>
                </a:lnTo>
                <a:lnTo>
                  <a:pt x="5265420" y="19812"/>
                </a:lnTo>
                <a:close/>
              </a:path>
              <a:path w="7559040" h="27939">
                <a:moveTo>
                  <a:pt x="5301996" y="19812"/>
                </a:moveTo>
                <a:lnTo>
                  <a:pt x="5301996" y="15240"/>
                </a:lnTo>
                <a:lnTo>
                  <a:pt x="5280660" y="15240"/>
                </a:lnTo>
                <a:lnTo>
                  <a:pt x="5280660" y="19812"/>
                </a:lnTo>
                <a:lnTo>
                  <a:pt x="5301996" y="19812"/>
                </a:lnTo>
                <a:close/>
              </a:path>
              <a:path w="7559040" h="27939">
                <a:moveTo>
                  <a:pt x="5338572" y="19812"/>
                </a:moveTo>
                <a:lnTo>
                  <a:pt x="5338572" y="15240"/>
                </a:lnTo>
                <a:lnTo>
                  <a:pt x="5317236" y="15240"/>
                </a:lnTo>
                <a:lnTo>
                  <a:pt x="5317236" y="19812"/>
                </a:lnTo>
                <a:lnTo>
                  <a:pt x="5338572" y="19812"/>
                </a:lnTo>
                <a:close/>
              </a:path>
              <a:path w="7559040" h="27939">
                <a:moveTo>
                  <a:pt x="5375148" y="21336"/>
                </a:moveTo>
                <a:lnTo>
                  <a:pt x="5375148" y="15240"/>
                </a:lnTo>
                <a:lnTo>
                  <a:pt x="5353812" y="15240"/>
                </a:lnTo>
                <a:lnTo>
                  <a:pt x="5353812" y="19812"/>
                </a:lnTo>
                <a:lnTo>
                  <a:pt x="5375148" y="21336"/>
                </a:lnTo>
                <a:close/>
              </a:path>
              <a:path w="7559040" h="27939">
                <a:moveTo>
                  <a:pt x="5411724" y="21336"/>
                </a:moveTo>
                <a:lnTo>
                  <a:pt x="5411724" y="15240"/>
                </a:lnTo>
                <a:lnTo>
                  <a:pt x="5390388" y="15240"/>
                </a:lnTo>
                <a:lnTo>
                  <a:pt x="5390388" y="21336"/>
                </a:lnTo>
                <a:lnTo>
                  <a:pt x="5411724" y="21336"/>
                </a:lnTo>
                <a:close/>
              </a:path>
              <a:path w="7559040" h="27939">
                <a:moveTo>
                  <a:pt x="5448300" y="21336"/>
                </a:moveTo>
                <a:lnTo>
                  <a:pt x="5448300" y="15240"/>
                </a:lnTo>
                <a:lnTo>
                  <a:pt x="5428488" y="15240"/>
                </a:lnTo>
                <a:lnTo>
                  <a:pt x="5428488" y="21336"/>
                </a:lnTo>
                <a:lnTo>
                  <a:pt x="5448300" y="21336"/>
                </a:lnTo>
                <a:close/>
              </a:path>
              <a:path w="7559040" h="27939">
                <a:moveTo>
                  <a:pt x="5484876" y="21336"/>
                </a:moveTo>
                <a:lnTo>
                  <a:pt x="5484876" y="15240"/>
                </a:lnTo>
                <a:lnTo>
                  <a:pt x="5465064" y="15240"/>
                </a:lnTo>
                <a:lnTo>
                  <a:pt x="5465064" y="21336"/>
                </a:lnTo>
                <a:lnTo>
                  <a:pt x="5484876" y="21336"/>
                </a:lnTo>
                <a:close/>
              </a:path>
              <a:path w="7559040" h="27939">
                <a:moveTo>
                  <a:pt x="5521452" y="21336"/>
                </a:moveTo>
                <a:lnTo>
                  <a:pt x="5521452" y="15240"/>
                </a:lnTo>
                <a:lnTo>
                  <a:pt x="5501640" y="15240"/>
                </a:lnTo>
                <a:lnTo>
                  <a:pt x="5501640" y="21336"/>
                </a:lnTo>
                <a:lnTo>
                  <a:pt x="5521452" y="21336"/>
                </a:lnTo>
                <a:close/>
              </a:path>
              <a:path w="7559040" h="27939">
                <a:moveTo>
                  <a:pt x="5558028" y="21336"/>
                </a:moveTo>
                <a:lnTo>
                  <a:pt x="5558028" y="15240"/>
                </a:lnTo>
                <a:lnTo>
                  <a:pt x="5538216" y="15240"/>
                </a:lnTo>
                <a:lnTo>
                  <a:pt x="5538216" y="21336"/>
                </a:lnTo>
                <a:lnTo>
                  <a:pt x="5558028" y="21336"/>
                </a:lnTo>
                <a:close/>
              </a:path>
              <a:path w="7559040" h="27939">
                <a:moveTo>
                  <a:pt x="5596128" y="21336"/>
                </a:moveTo>
                <a:lnTo>
                  <a:pt x="5596128" y="15240"/>
                </a:lnTo>
                <a:lnTo>
                  <a:pt x="5574792" y="15240"/>
                </a:lnTo>
                <a:lnTo>
                  <a:pt x="5574792" y="21336"/>
                </a:lnTo>
                <a:lnTo>
                  <a:pt x="5596128" y="21336"/>
                </a:lnTo>
                <a:close/>
              </a:path>
              <a:path w="7559040" h="27939">
                <a:moveTo>
                  <a:pt x="5632704" y="21336"/>
                </a:moveTo>
                <a:lnTo>
                  <a:pt x="5632704" y="16764"/>
                </a:lnTo>
                <a:lnTo>
                  <a:pt x="5611368" y="16764"/>
                </a:lnTo>
                <a:lnTo>
                  <a:pt x="5611368" y="21336"/>
                </a:lnTo>
                <a:lnTo>
                  <a:pt x="5632704" y="21336"/>
                </a:lnTo>
                <a:close/>
              </a:path>
              <a:path w="7559040" h="27939">
                <a:moveTo>
                  <a:pt x="5669280" y="21336"/>
                </a:moveTo>
                <a:lnTo>
                  <a:pt x="5669280" y="16764"/>
                </a:lnTo>
                <a:lnTo>
                  <a:pt x="5647944" y="16764"/>
                </a:lnTo>
                <a:lnTo>
                  <a:pt x="5647944" y="21336"/>
                </a:lnTo>
                <a:lnTo>
                  <a:pt x="5669280" y="21336"/>
                </a:lnTo>
                <a:close/>
              </a:path>
              <a:path w="7559040" h="27939">
                <a:moveTo>
                  <a:pt x="5705856" y="21336"/>
                </a:moveTo>
                <a:lnTo>
                  <a:pt x="5705856" y="16764"/>
                </a:lnTo>
                <a:lnTo>
                  <a:pt x="5684520" y="16764"/>
                </a:lnTo>
                <a:lnTo>
                  <a:pt x="5684520" y="21336"/>
                </a:lnTo>
                <a:lnTo>
                  <a:pt x="5705856" y="21336"/>
                </a:lnTo>
                <a:close/>
              </a:path>
              <a:path w="7559040" h="27939">
                <a:moveTo>
                  <a:pt x="5742432" y="21336"/>
                </a:moveTo>
                <a:lnTo>
                  <a:pt x="5742432" y="16764"/>
                </a:lnTo>
                <a:lnTo>
                  <a:pt x="5721096" y="16764"/>
                </a:lnTo>
                <a:lnTo>
                  <a:pt x="5721096" y="21336"/>
                </a:lnTo>
                <a:lnTo>
                  <a:pt x="5742432" y="21336"/>
                </a:lnTo>
                <a:close/>
              </a:path>
              <a:path w="7559040" h="27939">
                <a:moveTo>
                  <a:pt x="5779008" y="21336"/>
                </a:moveTo>
                <a:lnTo>
                  <a:pt x="5779008" y="16764"/>
                </a:lnTo>
                <a:lnTo>
                  <a:pt x="5757672" y="16764"/>
                </a:lnTo>
                <a:lnTo>
                  <a:pt x="5757672" y="21336"/>
                </a:lnTo>
                <a:lnTo>
                  <a:pt x="5779008" y="21336"/>
                </a:lnTo>
                <a:close/>
              </a:path>
              <a:path w="7559040" h="27939">
                <a:moveTo>
                  <a:pt x="5815584" y="21336"/>
                </a:moveTo>
                <a:lnTo>
                  <a:pt x="5815584" y="16764"/>
                </a:lnTo>
                <a:lnTo>
                  <a:pt x="5794248" y="16764"/>
                </a:lnTo>
                <a:lnTo>
                  <a:pt x="5794248" y="21336"/>
                </a:lnTo>
                <a:lnTo>
                  <a:pt x="5815584" y="21336"/>
                </a:lnTo>
                <a:close/>
              </a:path>
              <a:path w="7559040" h="27939">
                <a:moveTo>
                  <a:pt x="5852160" y="21336"/>
                </a:moveTo>
                <a:lnTo>
                  <a:pt x="5852160" y="16764"/>
                </a:lnTo>
                <a:lnTo>
                  <a:pt x="5830824" y="16764"/>
                </a:lnTo>
                <a:lnTo>
                  <a:pt x="5830824" y="21336"/>
                </a:lnTo>
                <a:lnTo>
                  <a:pt x="5852160" y="21336"/>
                </a:lnTo>
                <a:close/>
              </a:path>
              <a:path w="7559040" h="27939">
                <a:moveTo>
                  <a:pt x="5888736" y="21336"/>
                </a:moveTo>
                <a:lnTo>
                  <a:pt x="5888736" y="16764"/>
                </a:lnTo>
                <a:lnTo>
                  <a:pt x="5867400" y="16764"/>
                </a:lnTo>
                <a:lnTo>
                  <a:pt x="5867400" y="21336"/>
                </a:lnTo>
                <a:lnTo>
                  <a:pt x="5888736" y="21336"/>
                </a:lnTo>
                <a:close/>
              </a:path>
              <a:path w="7559040" h="27939">
                <a:moveTo>
                  <a:pt x="5925312" y="22860"/>
                </a:moveTo>
                <a:lnTo>
                  <a:pt x="5925312" y="16764"/>
                </a:lnTo>
                <a:lnTo>
                  <a:pt x="5903976" y="16764"/>
                </a:lnTo>
                <a:lnTo>
                  <a:pt x="5903976" y="22860"/>
                </a:lnTo>
                <a:lnTo>
                  <a:pt x="5925312" y="22860"/>
                </a:lnTo>
                <a:close/>
              </a:path>
              <a:path w="7559040" h="27939">
                <a:moveTo>
                  <a:pt x="5961888" y="22860"/>
                </a:moveTo>
                <a:lnTo>
                  <a:pt x="5961888" y="16764"/>
                </a:lnTo>
                <a:lnTo>
                  <a:pt x="5940552" y="16764"/>
                </a:lnTo>
                <a:lnTo>
                  <a:pt x="5940552" y="22860"/>
                </a:lnTo>
                <a:lnTo>
                  <a:pt x="5961888" y="22860"/>
                </a:lnTo>
                <a:close/>
              </a:path>
              <a:path w="7559040" h="27939">
                <a:moveTo>
                  <a:pt x="5998464" y="22860"/>
                </a:moveTo>
                <a:lnTo>
                  <a:pt x="5998464" y="16764"/>
                </a:lnTo>
                <a:lnTo>
                  <a:pt x="5977128" y="16764"/>
                </a:lnTo>
                <a:lnTo>
                  <a:pt x="5977128" y="22860"/>
                </a:lnTo>
                <a:lnTo>
                  <a:pt x="5998464" y="22860"/>
                </a:lnTo>
                <a:close/>
              </a:path>
              <a:path w="7559040" h="27939">
                <a:moveTo>
                  <a:pt x="6035040" y="22860"/>
                </a:moveTo>
                <a:lnTo>
                  <a:pt x="6035040" y="16764"/>
                </a:lnTo>
                <a:lnTo>
                  <a:pt x="6015228" y="16764"/>
                </a:lnTo>
                <a:lnTo>
                  <a:pt x="6015228" y="22860"/>
                </a:lnTo>
                <a:lnTo>
                  <a:pt x="6035040" y="22860"/>
                </a:lnTo>
                <a:close/>
              </a:path>
              <a:path w="7559040" h="27939">
                <a:moveTo>
                  <a:pt x="6071616" y="22860"/>
                </a:moveTo>
                <a:lnTo>
                  <a:pt x="6071616" y="16764"/>
                </a:lnTo>
                <a:lnTo>
                  <a:pt x="6051804" y="16764"/>
                </a:lnTo>
                <a:lnTo>
                  <a:pt x="6051804" y="22860"/>
                </a:lnTo>
                <a:lnTo>
                  <a:pt x="6071616" y="22860"/>
                </a:lnTo>
                <a:close/>
              </a:path>
              <a:path w="7559040" h="27939">
                <a:moveTo>
                  <a:pt x="6108192" y="22860"/>
                </a:moveTo>
                <a:lnTo>
                  <a:pt x="6108192" y="16764"/>
                </a:lnTo>
                <a:lnTo>
                  <a:pt x="6088380" y="16764"/>
                </a:lnTo>
                <a:lnTo>
                  <a:pt x="6088380" y="22860"/>
                </a:lnTo>
                <a:lnTo>
                  <a:pt x="6108192" y="22860"/>
                </a:lnTo>
                <a:close/>
              </a:path>
              <a:path w="7559040" h="27939">
                <a:moveTo>
                  <a:pt x="6144768" y="22860"/>
                </a:moveTo>
                <a:lnTo>
                  <a:pt x="6144768" y="18288"/>
                </a:lnTo>
                <a:lnTo>
                  <a:pt x="6124956" y="16764"/>
                </a:lnTo>
                <a:lnTo>
                  <a:pt x="6124956" y="22860"/>
                </a:lnTo>
                <a:lnTo>
                  <a:pt x="6144768" y="22860"/>
                </a:lnTo>
                <a:close/>
              </a:path>
              <a:path w="7559040" h="27939">
                <a:moveTo>
                  <a:pt x="6182868" y="22860"/>
                </a:moveTo>
                <a:lnTo>
                  <a:pt x="6182868" y="18288"/>
                </a:lnTo>
                <a:lnTo>
                  <a:pt x="6161532" y="18288"/>
                </a:lnTo>
                <a:lnTo>
                  <a:pt x="6161532" y="22860"/>
                </a:lnTo>
                <a:lnTo>
                  <a:pt x="6182868" y="22860"/>
                </a:lnTo>
                <a:close/>
              </a:path>
              <a:path w="7559040" h="27939">
                <a:moveTo>
                  <a:pt x="6219444" y="22860"/>
                </a:moveTo>
                <a:lnTo>
                  <a:pt x="6219444" y="18288"/>
                </a:lnTo>
                <a:lnTo>
                  <a:pt x="6198108" y="18288"/>
                </a:lnTo>
                <a:lnTo>
                  <a:pt x="6198108" y="22860"/>
                </a:lnTo>
                <a:lnTo>
                  <a:pt x="6219444" y="22860"/>
                </a:lnTo>
                <a:close/>
              </a:path>
              <a:path w="7559040" h="27939">
                <a:moveTo>
                  <a:pt x="6256020" y="22860"/>
                </a:moveTo>
                <a:lnTo>
                  <a:pt x="6256020" y="18288"/>
                </a:lnTo>
                <a:lnTo>
                  <a:pt x="6234684" y="18288"/>
                </a:lnTo>
                <a:lnTo>
                  <a:pt x="6234684" y="22860"/>
                </a:lnTo>
                <a:lnTo>
                  <a:pt x="6256020" y="22860"/>
                </a:lnTo>
                <a:close/>
              </a:path>
              <a:path w="7559040" h="27939">
                <a:moveTo>
                  <a:pt x="6292596" y="22860"/>
                </a:moveTo>
                <a:lnTo>
                  <a:pt x="6292596" y="18288"/>
                </a:lnTo>
                <a:lnTo>
                  <a:pt x="6271260" y="18288"/>
                </a:lnTo>
                <a:lnTo>
                  <a:pt x="6271260" y="22860"/>
                </a:lnTo>
                <a:lnTo>
                  <a:pt x="6292596" y="22860"/>
                </a:lnTo>
                <a:close/>
              </a:path>
              <a:path w="7559040" h="27939">
                <a:moveTo>
                  <a:pt x="6329172" y="22860"/>
                </a:moveTo>
                <a:lnTo>
                  <a:pt x="6329172" y="18288"/>
                </a:lnTo>
                <a:lnTo>
                  <a:pt x="6307836" y="18288"/>
                </a:lnTo>
                <a:lnTo>
                  <a:pt x="6307836" y="22860"/>
                </a:lnTo>
                <a:lnTo>
                  <a:pt x="6329172" y="22860"/>
                </a:lnTo>
                <a:close/>
              </a:path>
              <a:path w="7559040" h="27939">
                <a:moveTo>
                  <a:pt x="6365748" y="22860"/>
                </a:moveTo>
                <a:lnTo>
                  <a:pt x="6365748" y="18288"/>
                </a:lnTo>
                <a:lnTo>
                  <a:pt x="6344412" y="18288"/>
                </a:lnTo>
                <a:lnTo>
                  <a:pt x="6344412" y="22860"/>
                </a:lnTo>
                <a:lnTo>
                  <a:pt x="6365748" y="22860"/>
                </a:lnTo>
                <a:close/>
              </a:path>
              <a:path w="7559040" h="27939">
                <a:moveTo>
                  <a:pt x="6402324" y="22860"/>
                </a:moveTo>
                <a:lnTo>
                  <a:pt x="6402324" y="18288"/>
                </a:lnTo>
                <a:lnTo>
                  <a:pt x="6380988" y="18288"/>
                </a:lnTo>
                <a:lnTo>
                  <a:pt x="6380988" y="22860"/>
                </a:lnTo>
                <a:lnTo>
                  <a:pt x="6402324" y="22860"/>
                </a:lnTo>
                <a:close/>
              </a:path>
              <a:path w="7559040" h="27939">
                <a:moveTo>
                  <a:pt x="6438900" y="24384"/>
                </a:moveTo>
                <a:lnTo>
                  <a:pt x="6438900" y="18288"/>
                </a:lnTo>
                <a:lnTo>
                  <a:pt x="6417564" y="18288"/>
                </a:lnTo>
                <a:lnTo>
                  <a:pt x="6417564" y="22860"/>
                </a:lnTo>
                <a:lnTo>
                  <a:pt x="6438900" y="24384"/>
                </a:lnTo>
                <a:close/>
              </a:path>
              <a:path w="7559040" h="27939">
                <a:moveTo>
                  <a:pt x="6475476" y="24384"/>
                </a:moveTo>
                <a:lnTo>
                  <a:pt x="6475476" y="18288"/>
                </a:lnTo>
                <a:lnTo>
                  <a:pt x="6454140" y="18288"/>
                </a:lnTo>
                <a:lnTo>
                  <a:pt x="6454140" y="24384"/>
                </a:lnTo>
                <a:lnTo>
                  <a:pt x="6475476" y="24384"/>
                </a:lnTo>
                <a:close/>
              </a:path>
              <a:path w="7559040" h="27939">
                <a:moveTo>
                  <a:pt x="6512052" y="24384"/>
                </a:moveTo>
                <a:lnTo>
                  <a:pt x="6512052" y="18288"/>
                </a:lnTo>
                <a:lnTo>
                  <a:pt x="6490716" y="18288"/>
                </a:lnTo>
                <a:lnTo>
                  <a:pt x="6490716" y="24384"/>
                </a:lnTo>
                <a:lnTo>
                  <a:pt x="6512052" y="24384"/>
                </a:lnTo>
                <a:close/>
              </a:path>
              <a:path w="7559040" h="27939">
                <a:moveTo>
                  <a:pt x="6548628" y="24384"/>
                </a:moveTo>
                <a:lnTo>
                  <a:pt x="6548628" y="18288"/>
                </a:lnTo>
                <a:lnTo>
                  <a:pt x="6527292" y="18288"/>
                </a:lnTo>
                <a:lnTo>
                  <a:pt x="6527292" y="24384"/>
                </a:lnTo>
                <a:lnTo>
                  <a:pt x="6548628" y="24384"/>
                </a:lnTo>
                <a:close/>
              </a:path>
              <a:path w="7559040" h="27939">
                <a:moveTo>
                  <a:pt x="6585204" y="24384"/>
                </a:moveTo>
                <a:lnTo>
                  <a:pt x="6585204" y="18288"/>
                </a:lnTo>
                <a:lnTo>
                  <a:pt x="6563868" y="18288"/>
                </a:lnTo>
                <a:lnTo>
                  <a:pt x="6563868" y="24384"/>
                </a:lnTo>
                <a:lnTo>
                  <a:pt x="6585204" y="24384"/>
                </a:lnTo>
                <a:close/>
              </a:path>
              <a:path w="7559040" h="27939">
                <a:moveTo>
                  <a:pt x="6621780" y="24384"/>
                </a:moveTo>
                <a:lnTo>
                  <a:pt x="6621780" y="18288"/>
                </a:lnTo>
                <a:lnTo>
                  <a:pt x="6601968" y="18288"/>
                </a:lnTo>
                <a:lnTo>
                  <a:pt x="6601968" y="24384"/>
                </a:lnTo>
                <a:lnTo>
                  <a:pt x="6621780" y="24384"/>
                </a:lnTo>
                <a:close/>
              </a:path>
              <a:path w="7559040" h="27939">
                <a:moveTo>
                  <a:pt x="6658356" y="24384"/>
                </a:moveTo>
                <a:lnTo>
                  <a:pt x="6658356" y="18288"/>
                </a:lnTo>
                <a:lnTo>
                  <a:pt x="6638544" y="18288"/>
                </a:lnTo>
                <a:lnTo>
                  <a:pt x="6638544" y="24384"/>
                </a:lnTo>
                <a:lnTo>
                  <a:pt x="6658356" y="24384"/>
                </a:lnTo>
                <a:close/>
              </a:path>
              <a:path w="7559040" h="27939">
                <a:moveTo>
                  <a:pt x="6694932" y="24384"/>
                </a:moveTo>
                <a:lnTo>
                  <a:pt x="6694932" y="19812"/>
                </a:lnTo>
                <a:lnTo>
                  <a:pt x="6675120" y="19812"/>
                </a:lnTo>
                <a:lnTo>
                  <a:pt x="6675120" y="24384"/>
                </a:lnTo>
                <a:lnTo>
                  <a:pt x="6694932" y="24384"/>
                </a:lnTo>
                <a:close/>
              </a:path>
              <a:path w="7559040" h="27939">
                <a:moveTo>
                  <a:pt x="6731508" y="24384"/>
                </a:moveTo>
                <a:lnTo>
                  <a:pt x="6731508" y="19812"/>
                </a:lnTo>
                <a:lnTo>
                  <a:pt x="6711696" y="19812"/>
                </a:lnTo>
                <a:lnTo>
                  <a:pt x="6711696" y="24384"/>
                </a:lnTo>
                <a:lnTo>
                  <a:pt x="6731508" y="24384"/>
                </a:lnTo>
                <a:close/>
              </a:path>
              <a:path w="7559040" h="27939">
                <a:moveTo>
                  <a:pt x="6769608" y="24384"/>
                </a:moveTo>
                <a:lnTo>
                  <a:pt x="6769608" y="19812"/>
                </a:lnTo>
                <a:lnTo>
                  <a:pt x="6748272" y="19812"/>
                </a:lnTo>
                <a:lnTo>
                  <a:pt x="6748272" y="24384"/>
                </a:lnTo>
                <a:lnTo>
                  <a:pt x="6769608" y="24384"/>
                </a:lnTo>
                <a:close/>
              </a:path>
              <a:path w="7559040" h="27939">
                <a:moveTo>
                  <a:pt x="6806184" y="24384"/>
                </a:moveTo>
                <a:lnTo>
                  <a:pt x="6806184" y="19812"/>
                </a:lnTo>
                <a:lnTo>
                  <a:pt x="6784848" y="19812"/>
                </a:lnTo>
                <a:lnTo>
                  <a:pt x="6784848" y="24384"/>
                </a:lnTo>
                <a:lnTo>
                  <a:pt x="6806184" y="24384"/>
                </a:lnTo>
                <a:close/>
              </a:path>
              <a:path w="7559040" h="27939">
                <a:moveTo>
                  <a:pt x="6842760" y="24384"/>
                </a:moveTo>
                <a:lnTo>
                  <a:pt x="6842760" y="19812"/>
                </a:lnTo>
                <a:lnTo>
                  <a:pt x="6821424" y="19812"/>
                </a:lnTo>
                <a:lnTo>
                  <a:pt x="6821424" y="24384"/>
                </a:lnTo>
                <a:lnTo>
                  <a:pt x="6842760" y="24384"/>
                </a:lnTo>
                <a:close/>
              </a:path>
              <a:path w="7559040" h="27939">
                <a:moveTo>
                  <a:pt x="6879336" y="24384"/>
                </a:moveTo>
                <a:lnTo>
                  <a:pt x="6879336" y="19812"/>
                </a:lnTo>
                <a:lnTo>
                  <a:pt x="6858000" y="19812"/>
                </a:lnTo>
                <a:lnTo>
                  <a:pt x="6858000" y="24384"/>
                </a:lnTo>
                <a:lnTo>
                  <a:pt x="6879336" y="24384"/>
                </a:lnTo>
                <a:close/>
              </a:path>
              <a:path w="7559040" h="27939">
                <a:moveTo>
                  <a:pt x="6915912" y="24384"/>
                </a:moveTo>
                <a:lnTo>
                  <a:pt x="6915912" y="19812"/>
                </a:lnTo>
                <a:lnTo>
                  <a:pt x="6894576" y="19812"/>
                </a:lnTo>
                <a:lnTo>
                  <a:pt x="6894576" y="24384"/>
                </a:lnTo>
                <a:lnTo>
                  <a:pt x="6915912" y="24384"/>
                </a:lnTo>
                <a:close/>
              </a:path>
              <a:path w="7559040" h="27939">
                <a:moveTo>
                  <a:pt x="6952488" y="24384"/>
                </a:moveTo>
                <a:lnTo>
                  <a:pt x="6952488" y="19812"/>
                </a:lnTo>
                <a:lnTo>
                  <a:pt x="6931152" y="19812"/>
                </a:lnTo>
                <a:lnTo>
                  <a:pt x="6931152" y="24384"/>
                </a:lnTo>
                <a:lnTo>
                  <a:pt x="6952488" y="24384"/>
                </a:lnTo>
                <a:close/>
              </a:path>
              <a:path w="7559040" h="27939">
                <a:moveTo>
                  <a:pt x="6989064" y="25908"/>
                </a:moveTo>
                <a:lnTo>
                  <a:pt x="6989064" y="19812"/>
                </a:lnTo>
                <a:lnTo>
                  <a:pt x="6967728" y="19812"/>
                </a:lnTo>
                <a:lnTo>
                  <a:pt x="6967728" y="25908"/>
                </a:lnTo>
                <a:lnTo>
                  <a:pt x="6989064" y="25908"/>
                </a:lnTo>
                <a:close/>
              </a:path>
              <a:path w="7559040" h="27939">
                <a:moveTo>
                  <a:pt x="7025640" y="25908"/>
                </a:moveTo>
                <a:lnTo>
                  <a:pt x="7025640" y="19812"/>
                </a:lnTo>
                <a:lnTo>
                  <a:pt x="7004304" y="19812"/>
                </a:lnTo>
                <a:lnTo>
                  <a:pt x="7004304" y="25908"/>
                </a:lnTo>
                <a:lnTo>
                  <a:pt x="7025640" y="25908"/>
                </a:lnTo>
                <a:close/>
              </a:path>
              <a:path w="7559040" h="27939">
                <a:moveTo>
                  <a:pt x="7062216" y="25908"/>
                </a:moveTo>
                <a:lnTo>
                  <a:pt x="7062216" y="19812"/>
                </a:lnTo>
                <a:lnTo>
                  <a:pt x="7040880" y="19812"/>
                </a:lnTo>
                <a:lnTo>
                  <a:pt x="7040880" y="25908"/>
                </a:lnTo>
                <a:lnTo>
                  <a:pt x="7062216" y="25908"/>
                </a:lnTo>
                <a:close/>
              </a:path>
              <a:path w="7559040" h="27939">
                <a:moveTo>
                  <a:pt x="7098792" y="25908"/>
                </a:moveTo>
                <a:lnTo>
                  <a:pt x="7098792" y="19812"/>
                </a:lnTo>
                <a:lnTo>
                  <a:pt x="7077456" y="19812"/>
                </a:lnTo>
                <a:lnTo>
                  <a:pt x="7077456" y="25908"/>
                </a:lnTo>
                <a:lnTo>
                  <a:pt x="7098792" y="25908"/>
                </a:lnTo>
                <a:close/>
              </a:path>
              <a:path w="7559040" h="27939">
                <a:moveTo>
                  <a:pt x="7135368" y="25908"/>
                </a:moveTo>
                <a:lnTo>
                  <a:pt x="7135368" y="19812"/>
                </a:lnTo>
                <a:lnTo>
                  <a:pt x="7114032" y="19812"/>
                </a:lnTo>
                <a:lnTo>
                  <a:pt x="7114032" y="25908"/>
                </a:lnTo>
                <a:lnTo>
                  <a:pt x="7135368" y="25908"/>
                </a:lnTo>
                <a:close/>
              </a:path>
              <a:path w="7559040" h="27939">
                <a:moveTo>
                  <a:pt x="7171944" y="25908"/>
                </a:moveTo>
                <a:lnTo>
                  <a:pt x="7171944" y="19812"/>
                </a:lnTo>
                <a:lnTo>
                  <a:pt x="7150608" y="19812"/>
                </a:lnTo>
                <a:lnTo>
                  <a:pt x="7150608" y="25908"/>
                </a:lnTo>
                <a:lnTo>
                  <a:pt x="7171944" y="25908"/>
                </a:lnTo>
                <a:close/>
              </a:path>
              <a:path w="7559040" h="27939">
                <a:moveTo>
                  <a:pt x="7208520" y="25908"/>
                </a:moveTo>
                <a:lnTo>
                  <a:pt x="7208520" y="21336"/>
                </a:lnTo>
                <a:lnTo>
                  <a:pt x="7188708" y="19812"/>
                </a:lnTo>
                <a:lnTo>
                  <a:pt x="7188708" y="25908"/>
                </a:lnTo>
                <a:lnTo>
                  <a:pt x="7208520" y="25908"/>
                </a:lnTo>
                <a:close/>
              </a:path>
              <a:path w="7559040" h="27939">
                <a:moveTo>
                  <a:pt x="7245096" y="25908"/>
                </a:moveTo>
                <a:lnTo>
                  <a:pt x="7245096" y="21336"/>
                </a:lnTo>
                <a:lnTo>
                  <a:pt x="7225284" y="21336"/>
                </a:lnTo>
                <a:lnTo>
                  <a:pt x="7225284" y="25908"/>
                </a:lnTo>
                <a:lnTo>
                  <a:pt x="7245096" y="25908"/>
                </a:lnTo>
                <a:close/>
              </a:path>
              <a:path w="7559040" h="27939">
                <a:moveTo>
                  <a:pt x="7281672" y="25908"/>
                </a:moveTo>
                <a:lnTo>
                  <a:pt x="7281672" y="21336"/>
                </a:lnTo>
                <a:lnTo>
                  <a:pt x="7261860" y="21336"/>
                </a:lnTo>
                <a:lnTo>
                  <a:pt x="7261860" y="25908"/>
                </a:lnTo>
                <a:lnTo>
                  <a:pt x="7281672" y="25908"/>
                </a:lnTo>
                <a:close/>
              </a:path>
              <a:path w="7559040" h="27939">
                <a:moveTo>
                  <a:pt x="7318248" y="25908"/>
                </a:moveTo>
                <a:lnTo>
                  <a:pt x="7318248" y="21336"/>
                </a:lnTo>
                <a:lnTo>
                  <a:pt x="7298436" y="21336"/>
                </a:lnTo>
                <a:lnTo>
                  <a:pt x="7298436" y="25908"/>
                </a:lnTo>
                <a:lnTo>
                  <a:pt x="7318248" y="25908"/>
                </a:lnTo>
                <a:close/>
              </a:path>
              <a:path w="7559040" h="27939">
                <a:moveTo>
                  <a:pt x="7356348" y="25908"/>
                </a:moveTo>
                <a:lnTo>
                  <a:pt x="7356348" y="21336"/>
                </a:lnTo>
                <a:lnTo>
                  <a:pt x="7335012" y="21336"/>
                </a:lnTo>
                <a:lnTo>
                  <a:pt x="7335012" y="25908"/>
                </a:lnTo>
                <a:lnTo>
                  <a:pt x="7356348" y="25908"/>
                </a:lnTo>
                <a:close/>
              </a:path>
              <a:path w="7559040" h="27939">
                <a:moveTo>
                  <a:pt x="7392924" y="25908"/>
                </a:moveTo>
                <a:lnTo>
                  <a:pt x="7392924" y="21336"/>
                </a:lnTo>
                <a:lnTo>
                  <a:pt x="7371588" y="21336"/>
                </a:lnTo>
                <a:lnTo>
                  <a:pt x="7371588" y="25908"/>
                </a:lnTo>
                <a:lnTo>
                  <a:pt x="7392924" y="25908"/>
                </a:lnTo>
                <a:close/>
              </a:path>
              <a:path w="7559040" h="27939">
                <a:moveTo>
                  <a:pt x="7429500" y="25908"/>
                </a:moveTo>
                <a:lnTo>
                  <a:pt x="7429500" y="21336"/>
                </a:lnTo>
                <a:lnTo>
                  <a:pt x="7408164" y="21336"/>
                </a:lnTo>
                <a:lnTo>
                  <a:pt x="7408164" y="25908"/>
                </a:lnTo>
                <a:lnTo>
                  <a:pt x="7429500" y="25908"/>
                </a:lnTo>
                <a:close/>
              </a:path>
              <a:path w="7559040" h="27939">
                <a:moveTo>
                  <a:pt x="7466076" y="25908"/>
                </a:moveTo>
                <a:lnTo>
                  <a:pt x="7466076" y="21336"/>
                </a:lnTo>
                <a:lnTo>
                  <a:pt x="7444740" y="21336"/>
                </a:lnTo>
                <a:lnTo>
                  <a:pt x="7444740" y="25908"/>
                </a:lnTo>
                <a:lnTo>
                  <a:pt x="7466076" y="25908"/>
                </a:lnTo>
                <a:close/>
              </a:path>
              <a:path w="7559040" h="27939">
                <a:moveTo>
                  <a:pt x="7502652" y="27432"/>
                </a:moveTo>
                <a:lnTo>
                  <a:pt x="7502652" y="21336"/>
                </a:lnTo>
                <a:lnTo>
                  <a:pt x="7481316" y="21336"/>
                </a:lnTo>
                <a:lnTo>
                  <a:pt x="7481316" y="25908"/>
                </a:lnTo>
                <a:lnTo>
                  <a:pt x="7502652" y="27432"/>
                </a:lnTo>
                <a:close/>
              </a:path>
              <a:path w="7559040" h="27939">
                <a:moveTo>
                  <a:pt x="7539228" y="27432"/>
                </a:moveTo>
                <a:lnTo>
                  <a:pt x="7539228" y="21336"/>
                </a:lnTo>
                <a:lnTo>
                  <a:pt x="7517892" y="21336"/>
                </a:lnTo>
                <a:lnTo>
                  <a:pt x="7517892" y="27432"/>
                </a:lnTo>
                <a:lnTo>
                  <a:pt x="7539228" y="27432"/>
                </a:lnTo>
                <a:close/>
              </a:path>
              <a:path w="7559040" h="27939">
                <a:moveTo>
                  <a:pt x="7559040" y="27432"/>
                </a:moveTo>
                <a:lnTo>
                  <a:pt x="7559040" y="21336"/>
                </a:lnTo>
                <a:lnTo>
                  <a:pt x="7554468" y="21336"/>
                </a:lnTo>
                <a:lnTo>
                  <a:pt x="7554468" y="27432"/>
                </a:lnTo>
                <a:lnTo>
                  <a:pt x="7559040" y="27432"/>
                </a:lnTo>
                <a:close/>
              </a:path>
            </a:pathLst>
          </a:custGeom>
          <a:solidFill>
            <a:srgbClr val="5A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60764" y="4274820"/>
            <a:ext cx="462280" cy="224154"/>
          </a:xfrm>
          <a:custGeom>
            <a:avLst/>
            <a:gdLst/>
            <a:ahLst/>
            <a:cxnLst/>
            <a:rect l="l" t="t" r="r" b="b"/>
            <a:pathLst>
              <a:path w="462279" h="224154">
                <a:moveTo>
                  <a:pt x="0" y="0"/>
                </a:moveTo>
                <a:lnTo>
                  <a:pt x="0" y="224028"/>
                </a:lnTo>
                <a:lnTo>
                  <a:pt x="461772" y="224028"/>
                </a:lnTo>
                <a:lnTo>
                  <a:pt x="4617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154668" y="4268724"/>
            <a:ext cx="472440" cy="236220"/>
          </a:xfrm>
          <a:custGeom>
            <a:avLst/>
            <a:gdLst/>
            <a:ahLst/>
            <a:cxnLst/>
            <a:rect l="l" t="t" r="r" b="b"/>
            <a:pathLst>
              <a:path w="472440" h="236220">
                <a:moveTo>
                  <a:pt x="472440" y="236220"/>
                </a:moveTo>
                <a:lnTo>
                  <a:pt x="472440" y="0"/>
                </a:lnTo>
                <a:lnTo>
                  <a:pt x="0" y="0"/>
                </a:lnTo>
                <a:lnTo>
                  <a:pt x="0" y="236220"/>
                </a:lnTo>
                <a:lnTo>
                  <a:pt x="6096" y="236220"/>
                </a:lnTo>
                <a:lnTo>
                  <a:pt x="6096" y="10668"/>
                </a:lnTo>
                <a:lnTo>
                  <a:pt x="10668" y="6096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6096"/>
                </a:lnTo>
                <a:lnTo>
                  <a:pt x="467868" y="10668"/>
                </a:lnTo>
                <a:lnTo>
                  <a:pt x="467868" y="236220"/>
                </a:lnTo>
                <a:lnTo>
                  <a:pt x="472440" y="236220"/>
                </a:lnTo>
                <a:close/>
              </a:path>
              <a:path w="472440" h="236220">
                <a:moveTo>
                  <a:pt x="10668" y="10668"/>
                </a:moveTo>
                <a:lnTo>
                  <a:pt x="10668" y="6096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72440" h="236220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72440" h="236220">
                <a:moveTo>
                  <a:pt x="467868" y="225552"/>
                </a:moveTo>
                <a:lnTo>
                  <a:pt x="6096" y="225552"/>
                </a:lnTo>
                <a:lnTo>
                  <a:pt x="10668" y="230124"/>
                </a:lnTo>
                <a:lnTo>
                  <a:pt x="10668" y="236220"/>
                </a:lnTo>
                <a:lnTo>
                  <a:pt x="461772" y="236220"/>
                </a:lnTo>
                <a:lnTo>
                  <a:pt x="461772" y="230124"/>
                </a:lnTo>
                <a:lnTo>
                  <a:pt x="467868" y="225552"/>
                </a:lnTo>
                <a:close/>
              </a:path>
              <a:path w="472440" h="236220">
                <a:moveTo>
                  <a:pt x="10668" y="236220"/>
                </a:moveTo>
                <a:lnTo>
                  <a:pt x="10668" y="230124"/>
                </a:lnTo>
                <a:lnTo>
                  <a:pt x="6096" y="225552"/>
                </a:lnTo>
                <a:lnTo>
                  <a:pt x="6096" y="236220"/>
                </a:lnTo>
                <a:lnTo>
                  <a:pt x="10668" y="236220"/>
                </a:lnTo>
                <a:close/>
              </a:path>
              <a:path w="472440" h="236220">
                <a:moveTo>
                  <a:pt x="467868" y="10668"/>
                </a:moveTo>
                <a:lnTo>
                  <a:pt x="461772" y="6096"/>
                </a:lnTo>
                <a:lnTo>
                  <a:pt x="461772" y="10668"/>
                </a:lnTo>
                <a:lnTo>
                  <a:pt x="467868" y="10668"/>
                </a:lnTo>
                <a:close/>
              </a:path>
              <a:path w="472440" h="236220">
                <a:moveTo>
                  <a:pt x="467868" y="225552"/>
                </a:moveTo>
                <a:lnTo>
                  <a:pt x="467868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7868" y="225552"/>
                </a:lnTo>
                <a:close/>
              </a:path>
              <a:path w="472440" h="236220">
                <a:moveTo>
                  <a:pt x="467868" y="236220"/>
                </a:moveTo>
                <a:lnTo>
                  <a:pt x="467868" y="225552"/>
                </a:lnTo>
                <a:lnTo>
                  <a:pt x="461772" y="230124"/>
                </a:lnTo>
                <a:lnTo>
                  <a:pt x="461772" y="236220"/>
                </a:lnTo>
                <a:lnTo>
                  <a:pt x="467868" y="236220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160764" y="4248402"/>
            <a:ext cx="46228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27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584960" y="4463796"/>
            <a:ext cx="7559040" cy="27940"/>
          </a:xfrm>
          <a:custGeom>
            <a:avLst/>
            <a:gdLst/>
            <a:ahLst/>
            <a:cxnLst/>
            <a:rect l="l" t="t" r="r" b="b"/>
            <a:pathLst>
              <a:path w="7559040" h="27939">
                <a:moveTo>
                  <a:pt x="21336" y="4572"/>
                </a:moveTo>
                <a:lnTo>
                  <a:pt x="21336" y="0"/>
                </a:lnTo>
                <a:lnTo>
                  <a:pt x="0" y="0"/>
                </a:lnTo>
                <a:lnTo>
                  <a:pt x="0" y="4572"/>
                </a:lnTo>
                <a:lnTo>
                  <a:pt x="21336" y="4572"/>
                </a:lnTo>
                <a:close/>
              </a:path>
              <a:path w="7559040" h="27939">
                <a:moveTo>
                  <a:pt x="57912" y="6096"/>
                </a:moveTo>
                <a:lnTo>
                  <a:pt x="57912" y="0"/>
                </a:lnTo>
                <a:lnTo>
                  <a:pt x="36576" y="0"/>
                </a:lnTo>
                <a:lnTo>
                  <a:pt x="36576" y="6096"/>
                </a:lnTo>
                <a:lnTo>
                  <a:pt x="57912" y="6096"/>
                </a:lnTo>
                <a:close/>
              </a:path>
              <a:path w="7559040" h="27939">
                <a:moveTo>
                  <a:pt x="94488" y="6096"/>
                </a:moveTo>
                <a:lnTo>
                  <a:pt x="94488" y="0"/>
                </a:lnTo>
                <a:lnTo>
                  <a:pt x="73152" y="0"/>
                </a:lnTo>
                <a:lnTo>
                  <a:pt x="73152" y="6096"/>
                </a:lnTo>
                <a:lnTo>
                  <a:pt x="94488" y="6096"/>
                </a:lnTo>
                <a:close/>
              </a:path>
              <a:path w="7559040" h="27939">
                <a:moveTo>
                  <a:pt x="131064" y="6096"/>
                </a:moveTo>
                <a:lnTo>
                  <a:pt x="131064" y="0"/>
                </a:lnTo>
                <a:lnTo>
                  <a:pt x="109728" y="0"/>
                </a:lnTo>
                <a:lnTo>
                  <a:pt x="109728" y="6096"/>
                </a:lnTo>
                <a:lnTo>
                  <a:pt x="131064" y="6096"/>
                </a:lnTo>
                <a:close/>
              </a:path>
              <a:path w="7559040" h="27939">
                <a:moveTo>
                  <a:pt x="167640" y="6096"/>
                </a:moveTo>
                <a:lnTo>
                  <a:pt x="167640" y="0"/>
                </a:lnTo>
                <a:lnTo>
                  <a:pt x="146304" y="0"/>
                </a:lnTo>
                <a:lnTo>
                  <a:pt x="146304" y="6096"/>
                </a:lnTo>
                <a:lnTo>
                  <a:pt x="167640" y="6096"/>
                </a:lnTo>
                <a:close/>
              </a:path>
              <a:path w="7559040" h="27939">
                <a:moveTo>
                  <a:pt x="204216" y="6096"/>
                </a:moveTo>
                <a:lnTo>
                  <a:pt x="204216" y="0"/>
                </a:lnTo>
                <a:lnTo>
                  <a:pt x="184404" y="0"/>
                </a:lnTo>
                <a:lnTo>
                  <a:pt x="182880" y="6096"/>
                </a:lnTo>
                <a:lnTo>
                  <a:pt x="204216" y="6096"/>
                </a:lnTo>
                <a:close/>
              </a:path>
              <a:path w="7559040" h="27939">
                <a:moveTo>
                  <a:pt x="240792" y="6096"/>
                </a:moveTo>
                <a:lnTo>
                  <a:pt x="240792" y="0"/>
                </a:lnTo>
                <a:lnTo>
                  <a:pt x="220980" y="0"/>
                </a:lnTo>
                <a:lnTo>
                  <a:pt x="220980" y="6096"/>
                </a:lnTo>
                <a:lnTo>
                  <a:pt x="240792" y="6096"/>
                </a:lnTo>
                <a:close/>
              </a:path>
              <a:path w="7559040" h="27939">
                <a:moveTo>
                  <a:pt x="277368" y="6096"/>
                </a:moveTo>
                <a:lnTo>
                  <a:pt x="277368" y="1524"/>
                </a:lnTo>
                <a:lnTo>
                  <a:pt x="257556" y="0"/>
                </a:lnTo>
                <a:lnTo>
                  <a:pt x="257556" y="6096"/>
                </a:lnTo>
                <a:lnTo>
                  <a:pt x="277368" y="6096"/>
                </a:lnTo>
                <a:close/>
              </a:path>
              <a:path w="7559040" h="27939">
                <a:moveTo>
                  <a:pt x="313944" y="6096"/>
                </a:moveTo>
                <a:lnTo>
                  <a:pt x="313944" y="1524"/>
                </a:lnTo>
                <a:lnTo>
                  <a:pt x="294132" y="1524"/>
                </a:lnTo>
                <a:lnTo>
                  <a:pt x="294132" y="6096"/>
                </a:lnTo>
                <a:lnTo>
                  <a:pt x="313944" y="6096"/>
                </a:lnTo>
                <a:close/>
              </a:path>
              <a:path w="7559040" h="27939">
                <a:moveTo>
                  <a:pt x="352044" y="1524"/>
                </a:moveTo>
                <a:lnTo>
                  <a:pt x="330708" y="1524"/>
                </a:lnTo>
                <a:lnTo>
                  <a:pt x="330708" y="6096"/>
                </a:lnTo>
                <a:lnTo>
                  <a:pt x="350520" y="6096"/>
                </a:lnTo>
                <a:lnTo>
                  <a:pt x="352044" y="1524"/>
                </a:lnTo>
                <a:close/>
              </a:path>
              <a:path w="7559040" h="27939">
                <a:moveTo>
                  <a:pt x="388620" y="6096"/>
                </a:moveTo>
                <a:lnTo>
                  <a:pt x="388620" y="1524"/>
                </a:lnTo>
                <a:lnTo>
                  <a:pt x="367284" y="1524"/>
                </a:lnTo>
                <a:lnTo>
                  <a:pt x="367284" y="6096"/>
                </a:lnTo>
                <a:lnTo>
                  <a:pt x="388620" y="6096"/>
                </a:lnTo>
                <a:close/>
              </a:path>
              <a:path w="7559040" h="27939">
                <a:moveTo>
                  <a:pt x="425196" y="6096"/>
                </a:moveTo>
                <a:lnTo>
                  <a:pt x="425196" y="1524"/>
                </a:lnTo>
                <a:lnTo>
                  <a:pt x="403860" y="1524"/>
                </a:lnTo>
                <a:lnTo>
                  <a:pt x="403860" y="6096"/>
                </a:lnTo>
                <a:lnTo>
                  <a:pt x="425196" y="6096"/>
                </a:lnTo>
                <a:close/>
              </a:path>
              <a:path w="7559040" h="27939">
                <a:moveTo>
                  <a:pt x="461772" y="6096"/>
                </a:moveTo>
                <a:lnTo>
                  <a:pt x="461772" y="1524"/>
                </a:lnTo>
                <a:lnTo>
                  <a:pt x="440436" y="1524"/>
                </a:lnTo>
                <a:lnTo>
                  <a:pt x="440436" y="6096"/>
                </a:lnTo>
                <a:lnTo>
                  <a:pt x="461772" y="6096"/>
                </a:lnTo>
                <a:close/>
              </a:path>
              <a:path w="7559040" h="27939">
                <a:moveTo>
                  <a:pt x="498348" y="6096"/>
                </a:moveTo>
                <a:lnTo>
                  <a:pt x="498348" y="1524"/>
                </a:lnTo>
                <a:lnTo>
                  <a:pt x="477012" y="1524"/>
                </a:lnTo>
                <a:lnTo>
                  <a:pt x="477012" y="6096"/>
                </a:lnTo>
                <a:lnTo>
                  <a:pt x="498348" y="6096"/>
                </a:lnTo>
                <a:close/>
              </a:path>
              <a:path w="7559040" h="27939">
                <a:moveTo>
                  <a:pt x="534924" y="6096"/>
                </a:moveTo>
                <a:lnTo>
                  <a:pt x="534924" y="1524"/>
                </a:lnTo>
                <a:lnTo>
                  <a:pt x="513588" y="1524"/>
                </a:lnTo>
                <a:lnTo>
                  <a:pt x="513588" y="6096"/>
                </a:lnTo>
                <a:lnTo>
                  <a:pt x="534924" y="6096"/>
                </a:lnTo>
                <a:close/>
              </a:path>
              <a:path w="7559040" h="27939">
                <a:moveTo>
                  <a:pt x="571500" y="6096"/>
                </a:moveTo>
                <a:lnTo>
                  <a:pt x="571500" y="1524"/>
                </a:lnTo>
                <a:lnTo>
                  <a:pt x="550164" y="1524"/>
                </a:lnTo>
                <a:lnTo>
                  <a:pt x="550164" y="6096"/>
                </a:lnTo>
                <a:lnTo>
                  <a:pt x="571500" y="6096"/>
                </a:lnTo>
                <a:close/>
              </a:path>
              <a:path w="7559040" h="27939">
                <a:moveTo>
                  <a:pt x="608076" y="7620"/>
                </a:moveTo>
                <a:lnTo>
                  <a:pt x="608076" y="1524"/>
                </a:lnTo>
                <a:lnTo>
                  <a:pt x="586740" y="1524"/>
                </a:lnTo>
                <a:lnTo>
                  <a:pt x="586740" y="7620"/>
                </a:lnTo>
                <a:lnTo>
                  <a:pt x="608076" y="7620"/>
                </a:lnTo>
                <a:close/>
              </a:path>
              <a:path w="7559040" h="27939">
                <a:moveTo>
                  <a:pt x="644652" y="7620"/>
                </a:moveTo>
                <a:lnTo>
                  <a:pt x="644652" y="1524"/>
                </a:lnTo>
                <a:lnTo>
                  <a:pt x="623316" y="1524"/>
                </a:lnTo>
                <a:lnTo>
                  <a:pt x="623316" y="7620"/>
                </a:lnTo>
                <a:lnTo>
                  <a:pt x="644652" y="7620"/>
                </a:lnTo>
                <a:close/>
              </a:path>
              <a:path w="7559040" h="27939">
                <a:moveTo>
                  <a:pt x="681228" y="7620"/>
                </a:moveTo>
                <a:lnTo>
                  <a:pt x="681228" y="1524"/>
                </a:lnTo>
                <a:lnTo>
                  <a:pt x="659892" y="1524"/>
                </a:lnTo>
                <a:lnTo>
                  <a:pt x="659892" y="7620"/>
                </a:lnTo>
                <a:lnTo>
                  <a:pt x="681228" y="7620"/>
                </a:lnTo>
                <a:close/>
              </a:path>
              <a:path w="7559040" h="27939">
                <a:moveTo>
                  <a:pt x="717804" y="7620"/>
                </a:moveTo>
                <a:lnTo>
                  <a:pt x="717804" y="1524"/>
                </a:lnTo>
                <a:lnTo>
                  <a:pt x="696468" y="1524"/>
                </a:lnTo>
                <a:lnTo>
                  <a:pt x="696468" y="7620"/>
                </a:lnTo>
                <a:lnTo>
                  <a:pt x="717804" y="7620"/>
                </a:lnTo>
                <a:close/>
              </a:path>
              <a:path w="7559040" h="27939">
                <a:moveTo>
                  <a:pt x="754380" y="7620"/>
                </a:moveTo>
                <a:lnTo>
                  <a:pt x="754380" y="1524"/>
                </a:lnTo>
                <a:lnTo>
                  <a:pt x="733044" y="1524"/>
                </a:lnTo>
                <a:lnTo>
                  <a:pt x="733044" y="7620"/>
                </a:lnTo>
                <a:lnTo>
                  <a:pt x="754380" y="7620"/>
                </a:lnTo>
                <a:close/>
              </a:path>
              <a:path w="7559040" h="27939">
                <a:moveTo>
                  <a:pt x="790956" y="7620"/>
                </a:moveTo>
                <a:lnTo>
                  <a:pt x="790956" y="1524"/>
                </a:lnTo>
                <a:lnTo>
                  <a:pt x="771144" y="1524"/>
                </a:lnTo>
                <a:lnTo>
                  <a:pt x="769620" y="7620"/>
                </a:lnTo>
                <a:lnTo>
                  <a:pt x="790956" y="7620"/>
                </a:lnTo>
                <a:close/>
              </a:path>
              <a:path w="7559040" h="27939">
                <a:moveTo>
                  <a:pt x="827532" y="7620"/>
                </a:moveTo>
                <a:lnTo>
                  <a:pt x="827532" y="3048"/>
                </a:lnTo>
                <a:lnTo>
                  <a:pt x="807720" y="3048"/>
                </a:lnTo>
                <a:lnTo>
                  <a:pt x="807720" y="7620"/>
                </a:lnTo>
                <a:lnTo>
                  <a:pt x="827532" y="7620"/>
                </a:lnTo>
                <a:close/>
              </a:path>
              <a:path w="7559040" h="27939">
                <a:moveTo>
                  <a:pt x="864108" y="7620"/>
                </a:moveTo>
                <a:lnTo>
                  <a:pt x="864108" y="3048"/>
                </a:lnTo>
                <a:lnTo>
                  <a:pt x="844296" y="3048"/>
                </a:lnTo>
                <a:lnTo>
                  <a:pt x="844296" y="7620"/>
                </a:lnTo>
                <a:lnTo>
                  <a:pt x="864108" y="7620"/>
                </a:lnTo>
                <a:close/>
              </a:path>
              <a:path w="7559040" h="27939">
                <a:moveTo>
                  <a:pt x="900684" y="7620"/>
                </a:moveTo>
                <a:lnTo>
                  <a:pt x="900684" y="3048"/>
                </a:lnTo>
                <a:lnTo>
                  <a:pt x="880872" y="3048"/>
                </a:lnTo>
                <a:lnTo>
                  <a:pt x="880872" y="7620"/>
                </a:lnTo>
                <a:lnTo>
                  <a:pt x="900684" y="7620"/>
                </a:lnTo>
                <a:close/>
              </a:path>
              <a:path w="7559040" h="27939">
                <a:moveTo>
                  <a:pt x="938784" y="3048"/>
                </a:moveTo>
                <a:lnTo>
                  <a:pt x="917448" y="3048"/>
                </a:lnTo>
                <a:lnTo>
                  <a:pt x="917448" y="7620"/>
                </a:lnTo>
                <a:lnTo>
                  <a:pt x="937260" y="7620"/>
                </a:lnTo>
                <a:lnTo>
                  <a:pt x="938784" y="3048"/>
                </a:lnTo>
                <a:close/>
              </a:path>
              <a:path w="7559040" h="27939">
                <a:moveTo>
                  <a:pt x="975360" y="7620"/>
                </a:moveTo>
                <a:lnTo>
                  <a:pt x="975360" y="3048"/>
                </a:lnTo>
                <a:lnTo>
                  <a:pt x="954024" y="3048"/>
                </a:lnTo>
                <a:lnTo>
                  <a:pt x="954024" y="7620"/>
                </a:lnTo>
                <a:lnTo>
                  <a:pt x="975360" y="7620"/>
                </a:lnTo>
                <a:close/>
              </a:path>
              <a:path w="7559040" h="27939">
                <a:moveTo>
                  <a:pt x="1011936" y="7620"/>
                </a:moveTo>
                <a:lnTo>
                  <a:pt x="1011936" y="3048"/>
                </a:lnTo>
                <a:lnTo>
                  <a:pt x="990600" y="3048"/>
                </a:lnTo>
                <a:lnTo>
                  <a:pt x="990600" y="7620"/>
                </a:lnTo>
                <a:lnTo>
                  <a:pt x="1011936" y="7620"/>
                </a:lnTo>
                <a:close/>
              </a:path>
              <a:path w="7559040" h="27939">
                <a:moveTo>
                  <a:pt x="1048512" y="7620"/>
                </a:moveTo>
                <a:lnTo>
                  <a:pt x="1048512" y="3048"/>
                </a:lnTo>
                <a:lnTo>
                  <a:pt x="1027176" y="3048"/>
                </a:lnTo>
                <a:lnTo>
                  <a:pt x="1027176" y="7620"/>
                </a:lnTo>
                <a:lnTo>
                  <a:pt x="1048512" y="7620"/>
                </a:lnTo>
                <a:close/>
              </a:path>
              <a:path w="7559040" h="27939">
                <a:moveTo>
                  <a:pt x="1085088" y="7620"/>
                </a:moveTo>
                <a:lnTo>
                  <a:pt x="1085088" y="3048"/>
                </a:lnTo>
                <a:lnTo>
                  <a:pt x="1063752" y="3048"/>
                </a:lnTo>
                <a:lnTo>
                  <a:pt x="1063752" y="7620"/>
                </a:lnTo>
                <a:lnTo>
                  <a:pt x="1085088" y="7620"/>
                </a:lnTo>
                <a:close/>
              </a:path>
              <a:path w="7559040" h="27939">
                <a:moveTo>
                  <a:pt x="1121664" y="9144"/>
                </a:moveTo>
                <a:lnTo>
                  <a:pt x="1121664" y="3048"/>
                </a:lnTo>
                <a:lnTo>
                  <a:pt x="1100328" y="3048"/>
                </a:lnTo>
                <a:lnTo>
                  <a:pt x="1100328" y="7620"/>
                </a:lnTo>
                <a:lnTo>
                  <a:pt x="1121664" y="9144"/>
                </a:lnTo>
                <a:close/>
              </a:path>
              <a:path w="7559040" h="27939">
                <a:moveTo>
                  <a:pt x="1158240" y="9144"/>
                </a:moveTo>
                <a:lnTo>
                  <a:pt x="1158240" y="3048"/>
                </a:lnTo>
                <a:lnTo>
                  <a:pt x="1136904" y="3048"/>
                </a:lnTo>
                <a:lnTo>
                  <a:pt x="1136904" y="9144"/>
                </a:lnTo>
                <a:lnTo>
                  <a:pt x="1158240" y="9144"/>
                </a:lnTo>
                <a:close/>
              </a:path>
              <a:path w="7559040" h="27939">
                <a:moveTo>
                  <a:pt x="1194816" y="9144"/>
                </a:moveTo>
                <a:lnTo>
                  <a:pt x="1194816" y="3048"/>
                </a:lnTo>
                <a:lnTo>
                  <a:pt x="1173480" y="3048"/>
                </a:lnTo>
                <a:lnTo>
                  <a:pt x="1173480" y="9144"/>
                </a:lnTo>
                <a:lnTo>
                  <a:pt x="1194816" y="9144"/>
                </a:lnTo>
                <a:close/>
              </a:path>
              <a:path w="7559040" h="27939">
                <a:moveTo>
                  <a:pt x="1231392" y="9144"/>
                </a:moveTo>
                <a:lnTo>
                  <a:pt x="1231392" y="3048"/>
                </a:lnTo>
                <a:lnTo>
                  <a:pt x="1210056" y="3048"/>
                </a:lnTo>
                <a:lnTo>
                  <a:pt x="1210056" y="9144"/>
                </a:lnTo>
                <a:lnTo>
                  <a:pt x="1231392" y="9144"/>
                </a:lnTo>
                <a:close/>
              </a:path>
              <a:path w="7559040" h="27939">
                <a:moveTo>
                  <a:pt x="1267968" y="9144"/>
                </a:moveTo>
                <a:lnTo>
                  <a:pt x="1267968" y="3048"/>
                </a:lnTo>
                <a:lnTo>
                  <a:pt x="1246632" y="3048"/>
                </a:lnTo>
                <a:lnTo>
                  <a:pt x="1246632" y="9144"/>
                </a:lnTo>
                <a:lnTo>
                  <a:pt x="1267968" y="9144"/>
                </a:lnTo>
                <a:close/>
              </a:path>
              <a:path w="7559040" h="27939">
                <a:moveTo>
                  <a:pt x="1304544" y="9144"/>
                </a:moveTo>
                <a:lnTo>
                  <a:pt x="1304544" y="3048"/>
                </a:lnTo>
                <a:lnTo>
                  <a:pt x="1283208" y="3048"/>
                </a:lnTo>
                <a:lnTo>
                  <a:pt x="1283208" y="9144"/>
                </a:lnTo>
                <a:lnTo>
                  <a:pt x="1304544" y="9144"/>
                </a:lnTo>
                <a:close/>
              </a:path>
              <a:path w="7559040" h="27939">
                <a:moveTo>
                  <a:pt x="1341120" y="9144"/>
                </a:moveTo>
                <a:lnTo>
                  <a:pt x="1341120" y="4572"/>
                </a:lnTo>
                <a:lnTo>
                  <a:pt x="1319784" y="3048"/>
                </a:lnTo>
                <a:lnTo>
                  <a:pt x="1319784" y="9144"/>
                </a:lnTo>
                <a:lnTo>
                  <a:pt x="1341120" y="9144"/>
                </a:lnTo>
                <a:close/>
              </a:path>
              <a:path w="7559040" h="27939">
                <a:moveTo>
                  <a:pt x="1377696" y="9144"/>
                </a:moveTo>
                <a:lnTo>
                  <a:pt x="1377696" y="4572"/>
                </a:lnTo>
                <a:lnTo>
                  <a:pt x="1357884" y="4572"/>
                </a:lnTo>
                <a:lnTo>
                  <a:pt x="1356360" y="9144"/>
                </a:lnTo>
                <a:lnTo>
                  <a:pt x="1377696" y="9144"/>
                </a:lnTo>
                <a:close/>
              </a:path>
              <a:path w="7559040" h="27939">
                <a:moveTo>
                  <a:pt x="1414272" y="9144"/>
                </a:moveTo>
                <a:lnTo>
                  <a:pt x="1414272" y="4572"/>
                </a:lnTo>
                <a:lnTo>
                  <a:pt x="1394460" y="4572"/>
                </a:lnTo>
                <a:lnTo>
                  <a:pt x="1394460" y="9144"/>
                </a:lnTo>
                <a:lnTo>
                  <a:pt x="1414272" y="9144"/>
                </a:lnTo>
                <a:close/>
              </a:path>
              <a:path w="7559040" h="27939">
                <a:moveTo>
                  <a:pt x="1450848" y="9144"/>
                </a:moveTo>
                <a:lnTo>
                  <a:pt x="1450848" y="4572"/>
                </a:lnTo>
                <a:lnTo>
                  <a:pt x="1431036" y="4572"/>
                </a:lnTo>
                <a:lnTo>
                  <a:pt x="1431036" y="9144"/>
                </a:lnTo>
                <a:lnTo>
                  <a:pt x="1450848" y="9144"/>
                </a:lnTo>
                <a:close/>
              </a:path>
              <a:path w="7559040" h="27939">
                <a:moveTo>
                  <a:pt x="1487424" y="9144"/>
                </a:moveTo>
                <a:lnTo>
                  <a:pt x="1487424" y="4572"/>
                </a:lnTo>
                <a:lnTo>
                  <a:pt x="1467612" y="4572"/>
                </a:lnTo>
                <a:lnTo>
                  <a:pt x="1467612" y="9144"/>
                </a:lnTo>
                <a:lnTo>
                  <a:pt x="1487424" y="9144"/>
                </a:lnTo>
                <a:close/>
              </a:path>
              <a:path w="7559040" h="27939">
                <a:moveTo>
                  <a:pt x="1525524" y="4572"/>
                </a:moveTo>
                <a:lnTo>
                  <a:pt x="1504188" y="4572"/>
                </a:lnTo>
                <a:lnTo>
                  <a:pt x="1504188" y="9144"/>
                </a:lnTo>
                <a:lnTo>
                  <a:pt x="1524000" y="9144"/>
                </a:lnTo>
                <a:lnTo>
                  <a:pt x="1525524" y="4572"/>
                </a:lnTo>
                <a:close/>
              </a:path>
              <a:path w="7559040" h="27939">
                <a:moveTo>
                  <a:pt x="1562100" y="9144"/>
                </a:moveTo>
                <a:lnTo>
                  <a:pt x="1562100" y="4572"/>
                </a:lnTo>
                <a:lnTo>
                  <a:pt x="1540764" y="4572"/>
                </a:lnTo>
                <a:lnTo>
                  <a:pt x="1540764" y="9144"/>
                </a:lnTo>
                <a:lnTo>
                  <a:pt x="1562100" y="9144"/>
                </a:lnTo>
                <a:close/>
              </a:path>
              <a:path w="7559040" h="27939">
                <a:moveTo>
                  <a:pt x="1598676" y="9144"/>
                </a:moveTo>
                <a:lnTo>
                  <a:pt x="1598676" y="4572"/>
                </a:lnTo>
                <a:lnTo>
                  <a:pt x="1577340" y="4572"/>
                </a:lnTo>
                <a:lnTo>
                  <a:pt x="1577340" y="9144"/>
                </a:lnTo>
                <a:lnTo>
                  <a:pt x="1598676" y="9144"/>
                </a:lnTo>
                <a:close/>
              </a:path>
              <a:path w="7559040" h="27939">
                <a:moveTo>
                  <a:pt x="1635252" y="9144"/>
                </a:moveTo>
                <a:lnTo>
                  <a:pt x="1635252" y="4572"/>
                </a:lnTo>
                <a:lnTo>
                  <a:pt x="1613916" y="4572"/>
                </a:lnTo>
                <a:lnTo>
                  <a:pt x="1613916" y="9144"/>
                </a:lnTo>
                <a:lnTo>
                  <a:pt x="1635252" y="9144"/>
                </a:lnTo>
                <a:close/>
              </a:path>
              <a:path w="7559040" h="27939">
                <a:moveTo>
                  <a:pt x="1671828" y="10668"/>
                </a:moveTo>
                <a:lnTo>
                  <a:pt x="1671828" y="4572"/>
                </a:lnTo>
                <a:lnTo>
                  <a:pt x="1650492" y="4572"/>
                </a:lnTo>
                <a:lnTo>
                  <a:pt x="1650492" y="10668"/>
                </a:lnTo>
                <a:lnTo>
                  <a:pt x="1671828" y="10668"/>
                </a:lnTo>
                <a:close/>
              </a:path>
              <a:path w="7559040" h="27939">
                <a:moveTo>
                  <a:pt x="1708404" y="10668"/>
                </a:moveTo>
                <a:lnTo>
                  <a:pt x="1708404" y="4572"/>
                </a:lnTo>
                <a:lnTo>
                  <a:pt x="1687068" y="4572"/>
                </a:lnTo>
                <a:lnTo>
                  <a:pt x="1687068" y="10668"/>
                </a:lnTo>
                <a:lnTo>
                  <a:pt x="1708404" y="10668"/>
                </a:lnTo>
                <a:close/>
              </a:path>
              <a:path w="7559040" h="27939">
                <a:moveTo>
                  <a:pt x="1744980" y="10668"/>
                </a:moveTo>
                <a:lnTo>
                  <a:pt x="1744980" y="4572"/>
                </a:lnTo>
                <a:lnTo>
                  <a:pt x="1723644" y="4572"/>
                </a:lnTo>
                <a:lnTo>
                  <a:pt x="1723644" y="10668"/>
                </a:lnTo>
                <a:lnTo>
                  <a:pt x="1744980" y="10668"/>
                </a:lnTo>
                <a:close/>
              </a:path>
              <a:path w="7559040" h="27939">
                <a:moveTo>
                  <a:pt x="1781556" y="10668"/>
                </a:moveTo>
                <a:lnTo>
                  <a:pt x="1781556" y="4572"/>
                </a:lnTo>
                <a:lnTo>
                  <a:pt x="1760220" y="4572"/>
                </a:lnTo>
                <a:lnTo>
                  <a:pt x="1760220" y="10668"/>
                </a:lnTo>
                <a:lnTo>
                  <a:pt x="1781556" y="10668"/>
                </a:lnTo>
                <a:close/>
              </a:path>
              <a:path w="7559040" h="27939">
                <a:moveTo>
                  <a:pt x="1818132" y="10668"/>
                </a:moveTo>
                <a:lnTo>
                  <a:pt x="1818132" y="4572"/>
                </a:lnTo>
                <a:lnTo>
                  <a:pt x="1796796" y="4572"/>
                </a:lnTo>
                <a:lnTo>
                  <a:pt x="1796796" y="10668"/>
                </a:lnTo>
                <a:lnTo>
                  <a:pt x="1818132" y="10668"/>
                </a:lnTo>
                <a:close/>
              </a:path>
              <a:path w="7559040" h="27939">
                <a:moveTo>
                  <a:pt x="1854708" y="10668"/>
                </a:moveTo>
                <a:lnTo>
                  <a:pt x="1854708" y="4572"/>
                </a:lnTo>
                <a:lnTo>
                  <a:pt x="1833372" y="4572"/>
                </a:lnTo>
                <a:lnTo>
                  <a:pt x="1833372" y="10668"/>
                </a:lnTo>
                <a:lnTo>
                  <a:pt x="1854708" y="10668"/>
                </a:lnTo>
                <a:close/>
              </a:path>
              <a:path w="7559040" h="27939">
                <a:moveTo>
                  <a:pt x="1891284" y="10668"/>
                </a:moveTo>
                <a:lnTo>
                  <a:pt x="1891284" y="6096"/>
                </a:lnTo>
                <a:lnTo>
                  <a:pt x="1869948" y="4572"/>
                </a:lnTo>
                <a:lnTo>
                  <a:pt x="1869948" y="10668"/>
                </a:lnTo>
                <a:lnTo>
                  <a:pt x="1891284" y="10668"/>
                </a:lnTo>
                <a:close/>
              </a:path>
              <a:path w="7559040" h="27939">
                <a:moveTo>
                  <a:pt x="1927860" y="10668"/>
                </a:moveTo>
                <a:lnTo>
                  <a:pt x="1927860" y="6096"/>
                </a:lnTo>
                <a:lnTo>
                  <a:pt x="1906524" y="6096"/>
                </a:lnTo>
                <a:lnTo>
                  <a:pt x="1906524" y="10668"/>
                </a:lnTo>
                <a:lnTo>
                  <a:pt x="1927860" y="10668"/>
                </a:lnTo>
                <a:close/>
              </a:path>
              <a:path w="7559040" h="27939">
                <a:moveTo>
                  <a:pt x="1964436" y="10668"/>
                </a:moveTo>
                <a:lnTo>
                  <a:pt x="1964436" y="6096"/>
                </a:lnTo>
                <a:lnTo>
                  <a:pt x="1944624" y="6096"/>
                </a:lnTo>
                <a:lnTo>
                  <a:pt x="1943100" y="10668"/>
                </a:lnTo>
                <a:lnTo>
                  <a:pt x="1964436" y="10668"/>
                </a:lnTo>
                <a:close/>
              </a:path>
              <a:path w="7559040" h="27939">
                <a:moveTo>
                  <a:pt x="2001012" y="10668"/>
                </a:moveTo>
                <a:lnTo>
                  <a:pt x="2001012" y="6096"/>
                </a:lnTo>
                <a:lnTo>
                  <a:pt x="1981200" y="6096"/>
                </a:lnTo>
                <a:lnTo>
                  <a:pt x="1981200" y="10668"/>
                </a:lnTo>
                <a:lnTo>
                  <a:pt x="2001012" y="10668"/>
                </a:lnTo>
                <a:close/>
              </a:path>
              <a:path w="7559040" h="27939">
                <a:moveTo>
                  <a:pt x="2037588" y="10668"/>
                </a:moveTo>
                <a:lnTo>
                  <a:pt x="2037588" y="6096"/>
                </a:lnTo>
                <a:lnTo>
                  <a:pt x="2017776" y="6096"/>
                </a:lnTo>
                <a:lnTo>
                  <a:pt x="2017776" y="10668"/>
                </a:lnTo>
                <a:lnTo>
                  <a:pt x="2037588" y="10668"/>
                </a:lnTo>
                <a:close/>
              </a:path>
              <a:path w="7559040" h="27939">
                <a:moveTo>
                  <a:pt x="2074164" y="10668"/>
                </a:moveTo>
                <a:lnTo>
                  <a:pt x="2074164" y="6096"/>
                </a:lnTo>
                <a:lnTo>
                  <a:pt x="2054352" y="6096"/>
                </a:lnTo>
                <a:lnTo>
                  <a:pt x="2054352" y="10668"/>
                </a:lnTo>
                <a:lnTo>
                  <a:pt x="2074164" y="10668"/>
                </a:lnTo>
                <a:close/>
              </a:path>
              <a:path w="7559040" h="27939">
                <a:moveTo>
                  <a:pt x="2112264" y="6096"/>
                </a:moveTo>
                <a:lnTo>
                  <a:pt x="2090928" y="6096"/>
                </a:lnTo>
                <a:lnTo>
                  <a:pt x="2090928" y="10668"/>
                </a:lnTo>
                <a:lnTo>
                  <a:pt x="2110740" y="10668"/>
                </a:lnTo>
                <a:lnTo>
                  <a:pt x="2112264" y="6096"/>
                </a:lnTo>
                <a:close/>
              </a:path>
              <a:path w="7559040" h="27939">
                <a:moveTo>
                  <a:pt x="2148840" y="10668"/>
                </a:moveTo>
                <a:lnTo>
                  <a:pt x="2148840" y="6096"/>
                </a:lnTo>
                <a:lnTo>
                  <a:pt x="2127504" y="6096"/>
                </a:lnTo>
                <a:lnTo>
                  <a:pt x="2127504" y="10668"/>
                </a:lnTo>
                <a:lnTo>
                  <a:pt x="2148840" y="10668"/>
                </a:lnTo>
                <a:close/>
              </a:path>
              <a:path w="7559040" h="27939">
                <a:moveTo>
                  <a:pt x="2185416" y="12192"/>
                </a:moveTo>
                <a:lnTo>
                  <a:pt x="2185416" y="6096"/>
                </a:lnTo>
                <a:lnTo>
                  <a:pt x="2164080" y="6096"/>
                </a:lnTo>
                <a:lnTo>
                  <a:pt x="2164080" y="10668"/>
                </a:lnTo>
                <a:lnTo>
                  <a:pt x="2185416" y="12192"/>
                </a:lnTo>
                <a:close/>
              </a:path>
              <a:path w="7559040" h="27939">
                <a:moveTo>
                  <a:pt x="2221992" y="12192"/>
                </a:moveTo>
                <a:lnTo>
                  <a:pt x="2221992" y="6096"/>
                </a:lnTo>
                <a:lnTo>
                  <a:pt x="2200656" y="6096"/>
                </a:lnTo>
                <a:lnTo>
                  <a:pt x="2200656" y="12192"/>
                </a:lnTo>
                <a:lnTo>
                  <a:pt x="2221992" y="12192"/>
                </a:lnTo>
                <a:close/>
              </a:path>
              <a:path w="7559040" h="27939">
                <a:moveTo>
                  <a:pt x="2258568" y="12192"/>
                </a:moveTo>
                <a:lnTo>
                  <a:pt x="2258568" y="6096"/>
                </a:lnTo>
                <a:lnTo>
                  <a:pt x="2237232" y="6096"/>
                </a:lnTo>
                <a:lnTo>
                  <a:pt x="2237232" y="12192"/>
                </a:lnTo>
                <a:lnTo>
                  <a:pt x="2258568" y="12192"/>
                </a:lnTo>
                <a:close/>
              </a:path>
              <a:path w="7559040" h="27939">
                <a:moveTo>
                  <a:pt x="2295144" y="12192"/>
                </a:moveTo>
                <a:lnTo>
                  <a:pt x="2295144" y="6096"/>
                </a:lnTo>
                <a:lnTo>
                  <a:pt x="2273808" y="6096"/>
                </a:lnTo>
                <a:lnTo>
                  <a:pt x="2273808" y="12192"/>
                </a:lnTo>
                <a:lnTo>
                  <a:pt x="2295144" y="12192"/>
                </a:lnTo>
                <a:close/>
              </a:path>
              <a:path w="7559040" h="27939">
                <a:moveTo>
                  <a:pt x="2331720" y="12192"/>
                </a:moveTo>
                <a:lnTo>
                  <a:pt x="2331720" y="6096"/>
                </a:lnTo>
                <a:lnTo>
                  <a:pt x="2310384" y="6096"/>
                </a:lnTo>
                <a:lnTo>
                  <a:pt x="2310384" y="12192"/>
                </a:lnTo>
                <a:lnTo>
                  <a:pt x="2331720" y="12192"/>
                </a:lnTo>
                <a:close/>
              </a:path>
              <a:path w="7559040" h="27939">
                <a:moveTo>
                  <a:pt x="2368296" y="12192"/>
                </a:moveTo>
                <a:lnTo>
                  <a:pt x="2368296" y="6096"/>
                </a:lnTo>
                <a:lnTo>
                  <a:pt x="2346960" y="6096"/>
                </a:lnTo>
                <a:lnTo>
                  <a:pt x="2346960" y="12192"/>
                </a:lnTo>
                <a:lnTo>
                  <a:pt x="2368296" y="12192"/>
                </a:lnTo>
                <a:close/>
              </a:path>
              <a:path w="7559040" h="27939">
                <a:moveTo>
                  <a:pt x="2404872" y="12192"/>
                </a:moveTo>
                <a:lnTo>
                  <a:pt x="2404872" y="6096"/>
                </a:lnTo>
                <a:lnTo>
                  <a:pt x="2383536" y="6096"/>
                </a:lnTo>
                <a:lnTo>
                  <a:pt x="2383536" y="12192"/>
                </a:lnTo>
                <a:lnTo>
                  <a:pt x="2404872" y="12192"/>
                </a:lnTo>
                <a:close/>
              </a:path>
              <a:path w="7559040" h="27939">
                <a:moveTo>
                  <a:pt x="2441448" y="12192"/>
                </a:moveTo>
                <a:lnTo>
                  <a:pt x="2441448" y="7620"/>
                </a:lnTo>
                <a:lnTo>
                  <a:pt x="2420112" y="7620"/>
                </a:lnTo>
                <a:lnTo>
                  <a:pt x="2420112" y="12192"/>
                </a:lnTo>
                <a:lnTo>
                  <a:pt x="2441448" y="12192"/>
                </a:lnTo>
                <a:close/>
              </a:path>
              <a:path w="7559040" h="27939">
                <a:moveTo>
                  <a:pt x="2478024" y="12192"/>
                </a:moveTo>
                <a:lnTo>
                  <a:pt x="2478024" y="7620"/>
                </a:lnTo>
                <a:lnTo>
                  <a:pt x="2456688" y="7620"/>
                </a:lnTo>
                <a:lnTo>
                  <a:pt x="2456688" y="12192"/>
                </a:lnTo>
                <a:lnTo>
                  <a:pt x="2478024" y="12192"/>
                </a:lnTo>
                <a:close/>
              </a:path>
              <a:path w="7559040" h="27939">
                <a:moveTo>
                  <a:pt x="2514600" y="12192"/>
                </a:moveTo>
                <a:lnTo>
                  <a:pt x="2514600" y="7620"/>
                </a:lnTo>
                <a:lnTo>
                  <a:pt x="2493264" y="7620"/>
                </a:lnTo>
                <a:lnTo>
                  <a:pt x="2493264" y="12192"/>
                </a:lnTo>
                <a:lnTo>
                  <a:pt x="2514600" y="12192"/>
                </a:lnTo>
                <a:close/>
              </a:path>
              <a:path w="7559040" h="27939">
                <a:moveTo>
                  <a:pt x="2551176" y="12192"/>
                </a:moveTo>
                <a:lnTo>
                  <a:pt x="2551176" y="7620"/>
                </a:lnTo>
                <a:lnTo>
                  <a:pt x="2529840" y="7620"/>
                </a:lnTo>
                <a:lnTo>
                  <a:pt x="2529840" y="12192"/>
                </a:lnTo>
                <a:lnTo>
                  <a:pt x="2551176" y="12192"/>
                </a:lnTo>
                <a:close/>
              </a:path>
              <a:path w="7559040" h="27939">
                <a:moveTo>
                  <a:pt x="2587752" y="12192"/>
                </a:moveTo>
                <a:lnTo>
                  <a:pt x="2587752" y="7620"/>
                </a:lnTo>
                <a:lnTo>
                  <a:pt x="2567940" y="7620"/>
                </a:lnTo>
                <a:lnTo>
                  <a:pt x="2567940" y="12192"/>
                </a:lnTo>
                <a:lnTo>
                  <a:pt x="2587752" y="12192"/>
                </a:lnTo>
                <a:close/>
              </a:path>
              <a:path w="7559040" h="27939">
                <a:moveTo>
                  <a:pt x="2624328" y="12192"/>
                </a:moveTo>
                <a:lnTo>
                  <a:pt x="2624328" y="7620"/>
                </a:lnTo>
                <a:lnTo>
                  <a:pt x="2604516" y="7620"/>
                </a:lnTo>
                <a:lnTo>
                  <a:pt x="2604516" y="12192"/>
                </a:lnTo>
                <a:lnTo>
                  <a:pt x="2624328" y="12192"/>
                </a:lnTo>
                <a:close/>
              </a:path>
              <a:path w="7559040" h="27939">
                <a:moveTo>
                  <a:pt x="2660904" y="12192"/>
                </a:moveTo>
                <a:lnTo>
                  <a:pt x="2660904" y="7620"/>
                </a:lnTo>
                <a:lnTo>
                  <a:pt x="2641092" y="7620"/>
                </a:lnTo>
                <a:lnTo>
                  <a:pt x="2641092" y="12192"/>
                </a:lnTo>
                <a:lnTo>
                  <a:pt x="2660904" y="12192"/>
                </a:lnTo>
                <a:close/>
              </a:path>
              <a:path w="7559040" h="27939">
                <a:moveTo>
                  <a:pt x="2697480" y="12192"/>
                </a:moveTo>
                <a:lnTo>
                  <a:pt x="2697480" y="7620"/>
                </a:lnTo>
                <a:lnTo>
                  <a:pt x="2677668" y="7620"/>
                </a:lnTo>
                <a:lnTo>
                  <a:pt x="2677668" y="12192"/>
                </a:lnTo>
                <a:lnTo>
                  <a:pt x="2697480" y="12192"/>
                </a:lnTo>
                <a:close/>
              </a:path>
              <a:path w="7559040" h="27939">
                <a:moveTo>
                  <a:pt x="2735580" y="13716"/>
                </a:moveTo>
                <a:lnTo>
                  <a:pt x="2735580" y="7620"/>
                </a:lnTo>
                <a:lnTo>
                  <a:pt x="2714244" y="7620"/>
                </a:lnTo>
                <a:lnTo>
                  <a:pt x="2714244" y="13716"/>
                </a:lnTo>
                <a:lnTo>
                  <a:pt x="2735580" y="13716"/>
                </a:lnTo>
                <a:close/>
              </a:path>
              <a:path w="7559040" h="27939">
                <a:moveTo>
                  <a:pt x="2772156" y="13716"/>
                </a:moveTo>
                <a:lnTo>
                  <a:pt x="2772156" y="7620"/>
                </a:lnTo>
                <a:lnTo>
                  <a:pt x="2750820" y="7620"/>
                </a:lnTo>
                <a:lnTo>
                  <a:pt x="2750820" y="13716"/>
                </a:lnTo>
                <a:lnTo>
                  <a:pt x="2772156" y="13716"/>
                </a:lnTo>
                <a:close/>
              </a:path>
              <a:path w="7559040" h="27939">
                <a:moveTo>
                  <a:pt x="2808732" y="13716"/>
                </a:moveTo>
                <a:lnTo>
                  <a:pt x="2808732" y="7620"/>
                </a:lnTo>
                <a:lnTo>
                  <a:pt x="2787396" y="7620"/>
                </a:lnTo>
                <a:lnTo>
                  <a:pt x="2787396" y="13716"/>
                </a:lnTo>
                <a:lnTo>
                  <a:pt x="2808732" y="13716"/>
                </a:lnTo>
                <a:close/>
              </a:path>
              <a:path w="7559040" h="27939">
                <a:moveTo>
                  <a:pt x="2845308" y="13716"/>
                </a:moveTo>
                <a:lnTo>
                  <a:pt x="2845308" y="7620"/>
                </a:lnTo>
                <a:lnTo>
                  <a:pt x="2823972" y="7620"/>
                </a:lnTo>
                <a:lnTo>
                  <a:pt x="2823972" y="13716"/>
                </a:lnTo>
                <a:lnTo>
                  <a:pt x="2845308" y="13716"/>
                </a:lnTo>
                <a:close/>
              </a:path>
              <a:path w="7559040" h="27939">
                <a:moveTo>
                  <a:pt x="2881884" y="13716"/>
                </a:moveTo>
                <a:lnTo>
                  <a:pt x="2881884" y="7620"/>
                </a:lnTo>
                <a:lnTo>
                  <a:pt x="2860548" y="7620"/>
                </a:lnTo>
                <a:lnTo>
                  <a:pt x="2860548" y="13716"/>
                </a:lnTo>
                <a:lnTo>
                  <a:pt x="2881884" y="13716"/>
                </a:lnTo>
                <a:close/>
              </a:path>
              <a:path w="7559040" h="27939">
                <a:moveTo>
                  <a:pt x="2918460" y="13716"/>
                </a:moveTo>
                <a:lnTo>
                  <a:pt x="2918460" y="7620"/>
                </a:lnTo>
                <a:lnTo>
                  <a:pt x="2897124" y="7620"/>
                </a:lnTo>
                <a:lnTo>
                  <a:pt x="2897124" y="13716"/>
                </a:lnTo>
                <a:lnTo>
                  <a:pt x="2918460" y="13716"/>
                </a:lnTo>
                <a:close/>
              </a:path>
              <a:path w="7559040" h="27939">
                <a:moveTo>
                  <a:pt x="2955036" y="13716"/>
                </a:moveTo>
                <a:lnTo>
                  <a:pt x="2955036" y="9144"/>
                </a:lnTo>
                <a:lnTo>
                  <a:pt x="2933700" y="7620"/>
                </a:lnTo>
                <a:lnTo>
                  <a:pt x="2933700" y="13716"/>
                </a:lnTo>
                <a:lnTo>
                  <a:pt x="2955036" y="13716"/>
                </a:lnTo>
                <a:close/>
              </a:path>
              <a:path w="7559040" h="27939">
                <a:moveTo>
                  <a:pt x="2991612" y="13716"/>
                </a:moveTo>
                <a:lnTo>
                  <a:pt x="2991612" y="9144"/>
                </a:lnTo>
                <a:lnTo>
                  <a:pt x="2970276" y="9144"/>
                </a:lnTo>
                <a:lnTo>
                  <a:pt x="2970276" y="13716"/>
                </a:lnTo>
                <a:lnTo>
                  <a:pt x="2991612" y="13716"/>
                </a:lnTo>
                <a:close/>
              </a:path>
              <a:path w="7559040" h="27939">
                <a:moveTo>
                  <a:pt x="3028188" y="13716"/>
                </a:moveTo>
                <a:lnTo>
                  <a:pt x="3028188" y="9144"/>
                </a:lnTo>
                <a:lnTo>
                  <a:pt x="3006852" y="9144"/>
                </a:lnTo>
                <a:lnTo>
                  <a:pt x="3006852" y="13716"/>
                </a:lnTo>
                <a:lnTo>
                  <a:pt x="3028188" y="13716"/>
                </a:lnTo>
                <a:close/>
              </a:path>
              <a:path w="7559040" h="27939">
                <a:moveTo>
                  <a:pt x="3064764" y="13716"/>
                </a:moveTo>
                <a:lnTo>
                  <a:pt x="3064764" y="9144"/>
                </a:lnTo>
                <a:lnTo>
                  <a:pt x="3043428" y="9144"/>
                </a:lnTo>
                <a:lnTo>
                  <a:pt x="3043428" y="13716"/>
                </a:lnTo>
                <a:lnTo>
                  <a:pt x="3064764" y="13716"/>
                </a:lnTo>
                <a:close/>
              </a:path>
              <a:path w="7559040" h="27939">
                <a:moveTo>
                  <a:pt x="3101340" y="13716"/>
                </a:moveTo>
                <a:lnTo>
                  <a:pt x="3101340" y="9144"/>
                </a:lnTo>
                <a:lnTo>
                  <a:pt x="3080004" y="9144"/>
                </a:lnTo>
                <a:lnTo>
                  <a:pt x="3080004" y="13716"/>
                </a:lnTo>
                <a:lnTo>
                  <a:pt x="3101340" y="13716"/>
                </a:lnTo>
                <a:close/>
              </a:path>
              <a:path w="7559040" h="27939">
                <a:moveTo>
                  <a:pt x="3137916" y="13716"/>
                </a:moveTo>
                <a:lnTo>
                  <a:pt x="3137916" y="9144"/>
                </a:lnTo>
                <a:lnTo>
                  <a:pt x="3116580" y="9144"/>
                </a:lnTo>
                <a:lnTo>
                  <a:pt x="3116580" y="13716"/>
                </a:lnTo>
                <a:lnTo>
                  <a:pt x="3137916" y="13716"/>
                </a:lnTo>
                <a:close/>
              </a:path>
              <a:path w="7559040" h="27939">
                <a:moveTo>
                  <a:pt x="3174492" y="13716"/>
                </a:moveTo>
                <a:lnTo>
                  <a:pt x="3174492" y="9144"/>
                </a:lnTo>
                <a:lnTo>
                  <a:pt x="3154680" y="9144"/>
                </a:lnTo>
                <a:lnTo>
                  <a:pt x="3154680" y="13716"/>
                </a:lnTo>
                <a:lnTo>
                  <a:pt x="3174492" y="13716"/>
                </a:lnTo>
                <a:close/>
              </a:path>
              <a:path w="7559040" h="27939">
                <a:moveTo>
                  <a:pt x="3211068" y="13716"/>
                </a:moveTo>
                <a:lnTo>
                  <a:pt x="3211068" y="9144"/>
                </a:lnTo>
                <a:lnTo>
                  <a:pt x="3191256" y="9144"/>
                </a:lnTo>
                <a:lnTo>
                  <a:pt x="3191256" y="13716"/>
                </a:lnTo>
                <a:lnTo>
                  <a:pt x="3211068" y="13716"/>
                </a:lnTo>
                <a:close/>
              </a:path>
              <a:path w="7559040" h="27939">
                <a:moveTo>
                  <a:pt x="3247644" y="15240"/>
                </a:moveTo>
                <a:lnTo>
                  <a:pt x="3247644" y="9144"/>
                </a:lnTo>
                <a:lnTo>
                  <a:pt x="3227832" y="9144"/>
                </a:lnTo>
                <a:lnTo>
                  <a:pt x="3227832" y="13716"/>
                </a:lnTo>
                <a:lnTo>
                  <a:pt x="3247644" y="15240"/>
                </a:lnTo>
                <a:close/>
              </a:path>
              <a:path w="7559040" h="27939">
                <a:moveTo>
                  <a:pt x="3284220" y="15240"/>
                </a:moveTo>
                <a:lnTo>
                  <a:pt x="3284220" y="9144"/>
                </a:lnTo>
                <a:lnTo>
                  <a:pt x="3264408" y="9144"/>
                </a:lnTo>
                <a:lnTo>
                  <a:pt x="3264408" y="15240"/>
                </a:lnTo>
                <a:lnTo>
                  <a:pt x="3284220" y="15240"/>
                </a:lnTo>
                <a:close/>
              </a:path>
              <a:path w="7559040" h="27939">
                <a:moveTo>
                  <a:pt x="3322320" y="15240"/>
                </a:moveTo>
                <a:lnTo>
                  <a:pt x="3322320" y="9144"/>
                </a:lnTo>
                <a:lnTo>
                  <a:pt x="3300984" y="9144"/>
                </a:lnTo>
                <a:lnTo>
                  <a:pt x="3300984" y="15240"/>
                </a:lnTo>
                <a:lnTo>
                  <a:pt x="3322320" y="15240"/>
                </a:lnTo>
                <a:close/>
              </a:path>
              <a:path w="7559040" h="27939">
                <a:moveTo>
                  <a:pt x="3358896" y="15240"/>
                </a:moveTo>
                <a:lnTo>
                  <a:pt x="3358896" y="9144"/>
                </a:lnTo>
                <a:lnTo>
                  <a:pt x="3337560" y="9144"/>
                </a:lnTo>
                <a:lnTo>
                  <a:pt x="3337560" y="15240"/>
                </a:lnTo>
                <a:lnTo>
                  <a:pt x="3358896" y="15240"/>
                </a:lnTo>
                <a:close/>
              </a:path>
              <a:path w="7559040" h="27939">
                <a:moveTo>
                  <a:pt x="3395472" y="15240"/>
                </a:moveTo>
                <a:lnTo>
                  <a:pt x="3395472" y="9144"/>
                </a:lnTo>
                <a:lnTo>
                  <a:pt x="3374136" y="9144"/>
                </a:lnTo>
                <a:lnTo>
                  <a:pt x="3374136" y="15240"/>
                </a:lnTo>
                <a:lnTo>
                  <a:pt x="3395472" y="15240"/>
                </a:lnTo>
                <a:close/>
              </a:path>
              <a:path w="7559040" h="27939">
                <a:moveTo>
                  <a:pt x="3432048" y="15240"/>
                </a:moveTo>
                <a:lnTo>
                  <a:pt x="3432048" y="9144"/>
                </a:lnTo>
                <a:lnTo>
                  <a:pt x="3410712" y="9144"/>
                </a:lnTo>
                <a:lnTo>
                  <a:pt x="3410712" y="15240"/>
                </a:lnTo>
                <a:lnTo>
                  <a:pt x="3432048" y="15240"/>
                </a:lnTo>
                <a:close/>
              </a:path>
              <a:path w="7559040" h="27939">
                <a:moveTo>
                  <a:pt x="3468624" y="15240"/>
                </a:moveTo>
                <a:lnTo>
                  <a:pt x="3468624" y="9144"/>
                </a:lnTo>
                <a:lnTo>
                  <a:pt x="3447288" y="9144"/>
                </a:lnTo>
                <a:lnTo>
                  <a:pt x="3447288" y="15240"/>
                </a:lnTo>
                <a:lnTo>
                  <a:pt x="3468624" y="15240"/>
                </a:lnTo>
                <a:close/>
              </a:path>
              <a:path w="7559040" h="27939">
                <a:moveTo>
                  <a:pt x="3505200" y="15240"/>
                </a:moveTo>
                <a:lnTo>
                  <a:pt x="3505200" y="10668"/>
                </a:lnTo>
                <a:lnTo>
                  <a:pt x="3483864" y="10668"/>
                </a:lnTo>
                <a:lnTo>
                  <a:pt x="3483864" y="15240"/>
                </a:lnTo>
                <a:lnTo>
                  <a:pt x="3505200" y="15240"/>
                </a:lnTo>
                <a:close/>
              </a:path>
              <a:path w="7559040" h="27939">
                <a:moveTo>
                  <a:pt x="3541776" y="15240"/>
                </a:moveTo>
                <a:lnTo>
                  <a:pt x="3541776" y="10668"/>
                </a:lnTo>
                <a:lnTo>
                  <a:pt x="3520440" y="10668"/>
                </a:lnTo>
                <a:lnTo>
                  <a:pt x="3520440" y="15240"/>
                </a:lnTo>
                <a:lnTo>
                  <a:pt x="3541776" y="15240"/>
                </a:lnTo>
                <a:close/>
              </a:path>
              <a:path w="7559040" h="27939">
                <a:moveTo>
                  <a:pt x="3578352" y="15240"/>
                </a:moveTo>
                <a:lnTo>
                  <a:pt x="3578352" y="10668"/>
                </a:lnTo>
                <a:lnTo>
                  <a:pt x="3557016" y="10668"/>
                </a:lnTo>
                <a:lnTo>
                  <a:pt x="3557016" y="15240"/>
                </a:lnTo>
                <a:lnTo>
                  <a:pt x="3578352" y="15240"/>
                </a:lnTo>
                <a:close/>
              </a:path>
              <a:path w="7559040" h="27939">
                <a:moveTo>
                  <a:pt x="3614928" y="15240"/>
                </a:moveTo>
                <a:lnTo>
                  <a:pt x="3614928" y="10668"/>
                </a:lnTo>
                <a:lnTo>
                  <a:pt x="3593592" y="10668"/>
                </a:lnTo>
                <a:lnTo>
                  <a:pt x="3593592" y="15240"/>
                </a:lnTo>
                <a:lnTo>
                  <a:pt x="3614928" y="15240"/>
                </a:lnTo>
                <a:close/>
              </a:path>
              <a:path w="7559040" h="27939">
                <a:moveTo>
                  <a:pt x="3651504" y="15240"/>
                </a:moveTo>
                <a:lnTo>
                  <a:pt x="3651504" y="10668"/>
                </a:lnTo>
                <a:lnTo>
                  <a:pt x="3630168" y="10668"/>
                </a:lnTo>
                <a:lnTo>
                  <a:pt x="3630168" y="15240"/>
                </a:lnTo>
                <a:lnTo>
                  <a:pt x="3651504" y="15240"/>
                </a:lnTo>
                <a:close/>
              </a:path>
              <a:path w="7559040" h="27939">
                <a:moveTo>
                  <a:pt x="3688080" y="15240"/>
                </a:moveTo>
                <a:lnTo>
                  <a:pt x="3688080" y="10668"/>
                </a:lnTo>
                <a:lnTo>
                  <a:pt x="3666744" y="10668"/>
                </a:lnTo>
                <a:lnTo>
                  <a:pt x="3666744" y="15240"/>
                </a:lnTo>
                <a:lnTo>
                  <a:pt x="3688080" y="15240"/>
                </a:lnTo>
                <a:close/>
              </a:path>
              <a:path w="7559040" h="27939">
                <a:moveTo>
                  <a:pt x="3724656" y="15240"/>
                </a:moveTo>
                <a:lnTo>
                  <a:pt x="3724656" y="10668"/>
                </a:lnTo>
                <a:lnTo>
                  <a:pt x="3703320" y="10668"/>
                </a:lnTo>
                <a:lnTo>
                  <a:pt x="3703320" y="15240"/>
                </a:lnTo>
                <a:lnTo>
                  <a:pt x="3724656" y="15240"/>
                </a:lnTo>
                <a:close/>
              </a:path>
              <a:path w="7559040" h="27939">
                <a:moveTo>
                  <a:pt x="3761232" y="15240"/>
                </a:moveTo>
                <a:lnTo>
                  <a:pt x="3761232" y="10668"/>
                </a:lnTo>
                <a:lnTo>
                  <a:pt x="3741420" y="10668"/>
                </a:lnTo>
                <a:lnTo>
                  <a:pt x="3741420" y="15240"/>
                </a:lnTo>
                <a:lnTo>
                  <a:pt x="3761232" y="15240"/>
                </a:lnTo>
                <a:close/>
              </a:path>
              <a:path w="7559040" h="27939">
                <a:moveTo>
                  <a:pt x="3797808" y="16764"/>
                </a:moveTo>
                <a:lnTo>
                  <a:pt x="3797808" y="10668"/>
                </a:lnTo>
                <a:lnTo>
                  <a:pt x="3777996" y="10668"/>
                </a:lnTo>
                <a:lnTo>
                  <a:pt x="3777996" y="15240"/>
                </a:lnTo>
                <a:lnTo>
                  <a:pt x="3797808" y="16764"/>
                </a:lnTo>
                <a:close/>
              </a:path>
              <a:path w="7559040" h="27939">
                <a:moveTo>
                  <a:pt x="3834384" y="16764"/>
                </a:moveTo>
                <a:lnTo>
                  <a:pt x="3834384" y="10668"/>
                </a:lnTo>
                <a:lnTo>
                  <a:pt x="3814572" y="10668"/>
                </a:lnTo>
                <a:lnTo>
                  <a:pt x="3814572" y="16764"/>
                </a:lnTo>
                <a:lnTo>
                  <a:pt x="3834384" y="16764"/>
                </a:lnTo>
                <a:close/>
              </a:path>
              <a:path w="7559040" h="27939">
                <a:moveTo>
                  <a:pt x="3870960" y="16764"/>
                </a:moveTo>
                <a:lnTo>
                  <a:pt x="3870960" y="10668"/>
                </a:lnTo>
                <a:lnTo>
                  <a:pt x="3851148" y="10668"/>
                </a:lnTo>
                <a:lnTo>
                  <a:pt x="3851148" y="16764"/>
                </a:lnTo>
                <a:lnTo>
                  <a:pt x="3870960" y="16764"/>
                </a:lnTo>
                <a:close/>
              </a:path>
              <a:path w="7559040" h="27939">
                <a:moveTo>
                  <a:pt x="3909060" y="16764"/>
                </a:moveTo>
                <a:lnTo>
                  <a:pt x="3909060" y="10668"/>
                </a:lnTo>
                <a:lnTo>
                  <a:pt x="3887724" y="10668"/>
                </a:lnTo>
                <a:lnTo>
                  <a:pt x="3887724" y="16764"/>
                </a:lnTo>
                <a:lnTo>
                  <a:pt x="3909060" y="16764"/>
                </a:lnTo>
                <a:close/>
              </a:path>
              <a:path w="7559040" h="27939">
                <a:moveTo>
                  <a:pt x="3945636" y="16764"/>
                </a:moveTo>
                <a:lnTo>
                  <a:pt x="3945636" y="10668"/>
                </a:lnTo>
                <a:lnTo>
                  <a:pt x="3924300" y="10668"/>
                </a:lnTo>
                <a:lnTo>
                  <a:pt x="3924300" y="16764"/>
                </a:lnTo>
                <a:lnTo>
                  <a:pt x="3945636" y="16764"/>
                </a:lnTo>
                <a:close/>
              </a:path>
              <a:path w="7559040" h="27939">
                <a:moveTo>
                  <a:pt x="3982212" y="16764"/>
                </a:moveTo>
                <a:lnTo>
                  <a:pt x="3982212" y="10668"/>
                </a:lnTo>
                <a:lnTo>
                  <a:pt x="3960876" y="10668"/>
                </a:lnTo>
                <a:lnTo>
                  <a:pt x="3960876" y="16764"/>
                </a:lnTo>
                <a:lnTo>
                  <a:pt x="3982212" y="16764"/>
                </a:lnTo>
                <a:close/>
              </a:path>
              <a:path w="7559040" h="27939">
                <a:moveTo>
                  <a:pt x="4018788" y="16764"/>
                </a:moveTo>
                <a:lnTo>
                  <a:pt x="4018788" y="12192"/>
                </a:lnTo>
                <a:lnTo>
                  <a:pt x="3997452" y="10668"/>
                </a:lnTo>
                <a:lnTo>
                  <a:pt x="3997452" y="16764"/>
                </a:lnTo>
                <a:lnTo>
                  <a:pt x="4018788" y="16764"/>
                </a:lnTo>
                <a:close/>
              </a:path>
              <a:path w="7559040" h="27939">
                <a:moveTo>
                  <a:pt x="4055364" y="16764"/>
                </a:moveTo>
                <a:lnTo>
                  <a:pt x="4055364" y="12192"/>
                </a:lnTo>
                <a:lnTo>
                  <a:pt x="4034028" y="12192"/>
                </a:lnTo>
                <a:lnTo>
                  <a:pt x="4034028" y="16764"/>
                </a:lnTo>
                <a:lnTo>
                  <a:pt x="4055364" y="16764"/>
                </a:lnTo>
                <a:close/>
              </a:path>
              <a:path w="7559040" h="27939">
                <a:moveTo>
                  <a:pt x="4091940" y="16764"/>
                </a:moveTo>
                <a:lnTo>
                  <a:pt x="4091940" y="12192"/>
                </a:lnTo>
                <a:lnTo>
                  <a:pt x="4070604" y="12192"/>
                </a:lnTo>
                <a:lnTo>
                  <a:pt x="4070604" y="16764"/>
                </a:lnTo>
                <a:lnTo>
                  <a:pt x="4091940" y="16764"/>
                </a:lnTo>
                <a:close/>
              </a:path>
              <a:path w="7559040" h="27939">
                <a:moveTo>
                  <a:pt x="4128516" y="16764"/>
                </a:moveTo>
                <a:lnTo>
                  <a:pt x="4128516" y="12192"/>
                </a:lnTo>
                <a:lnTo>
                  <a:pt x="4107180" y="12192"/>
                </a:lnTo>
                <a:lnTo>
                  <a:pt x="4107180" y="16764"/>
                </a:lnTo>
                <a:lnTo>
                  <a:pt x="4128516" y="16764"/>
                </a:lnTo>
                <a:close/>
              </a:path>
              <a:path w="7559040" h="27939">
                <a:moveTo>
                  <a:pt x="4165092" y="16764"/>
                </a:moveTo>
                <a:lnTo>
                  <a:pt x="4165092" y="12192"/>
                </a:lnTo>
                <a:lnTo>
                  <a:pt x="4143756" y="12192"/>
                </a:lnTo>
                <a:lnTo>
                  <a:pt x="4143756" y="16764"/>
                </a:lnTo>
                <a:lnTo>
                  <a:pt x="4165092" y="16764"/>
                </a:lnTo>
                <a:close/>
              </a:path>
              <a:path w="7559040" h="27939">
                <a:moveTo>
                  <a:pt x="4201668" y="16764"/>
                </a:moveTo>
                <a:lnTo>
                  <a:pt x="4201668" y="12192"/>
                </a:lnTo>
                <a:lnTo>
                  <a:pt x="4180332" y="12192"/>
                </a:lnTo>
                <a:lnTo>
                  <a:pt x="4180332" y="16764"/>
                </a:lnTo>
                <a:lnTo>
                  <a:pt x="4201668" y="16764"/>
                </a:lnTo>
                <a:close/>
              </a:path>
              <a:path w="7559040" h="27939">
                <a:moveTo>
                  <a:pt x="4238244" y="16764"/>
                </a:moveTo>
                <a:lnTo>
                  <a:pt x="4238244" y="12192"/>
                </a:lnTo>
                <a:lnTo>
                  <a:pt x="4216908" y="12192"/>
                </a:lnTo>
                <a:lnTo>
                  <a:pt x="4216908" y="16764"/>
                </a:lnTo>
                <a:lnTo>
                  <a:pt x="4238244" y="16764"/>
                </a:lnTo>
                <a:close/>
              </a:path>
              <a:path w="7559040" h="27939">
                <a:moveTo>
                  <a:pt x="4274820" y="16764"/>
                </a:moveTo>
                <a:lnTo>
                  <a:pt x="4274820" y="12192"/>
                </a:lnTo>
                <a:lnTo>
                  <a:pt x="4253484" y="12192"/>
                </a:lnTo>
                <a:lnTo>
                  <a:pt x="4253484" y="16764"/>
                </a:lnTo>
                <a:lnTo>
                  <a:pt x="4274820" y="16764"/>
                </a:lnTo>
                <a:close/>
              </a:path>
              <a:path w="7559040" h="27939">
                <a:moveTo>
                  <a:pt x="4311396" y="16764"/>
                </a:moveTo>
                <a:lnTo>
                  <a:pt x="4311396" y="12192"/>
                </a:lnTo>
                <a:lnTo>
                  <a:pt x="4290060" y="12192"/>
                </a:lnTo>
                <a:lnTo>
                  <a:pt x="4290060" y="16764"/>
                </a:lnTo>
                <a:lnTo>
                  <a:pt x="4311396" y="16764"/>
                </a:lnTo>
                <a:close/>
              </a:path>
              <a:path w="7559040" h="27939">
                <a:moveTo>
                  <a:pt x="4347972" y="18288"/>
                </a:moveTo>
                <a:lnTo>
                  <a:pt x="4347972" y="12192"/>
                </a:lnTo>
                <a:lnTo>
                  <a:pt x="4328160" y="12192"/>
                </a:lnTo>
                <a:lnTo>
                  <a:pt x="4328160" y="18288"/>
                </a:lnTo>
                <a:lnTo>
                  <a:pt x="4347972" y="18288"/>
                </a:lnTo>
                <a:close/>
              </a:path>
              <a:path w="7559040" h="27939">
                <a:moveTo>
                  <a:pt x="4384548" y="18288"/>
                </a:moveTo>
                <a:lnTo>
                  <a:pt x="4384548" y="12192"/>
                </a:lnTo>
                <a:lnTo>
                  <a:pt x="4364736" y="12192"/>
                </a:lnTo>
                <a:lnTo>
                  <a:pt x="4364736" y="18288"/>
                </a:lnTo>
                <a:lnTo>
                  <a:pt x="4384548" y="18288"/>
                </a:lnTo>
                <a:close/>
              </a:path>
              <a:path w="7559040" h="27939">
                <a:moveTo>
                  <a:pt x="4421124" y="18288"/>
                </a:moveTo>
                <a:lnTo>
                  <a:pt x="4421124" y="12192"/>
                </a:lnTo>
                <a:lnTo>
                  <a:pt x="4401312" y="12192"/>
                </a:lnTo>
                <a:lnTo>
                  <a:pt x="4401312" y="18288"/>
                </a:lnTo>
                <a:lnTo>
                  <a:pt x="4421124" y="18288"/>
                </a:lnTo>
                <a:close/>
              </a:path>
              <a:path w="7559040" h="27939">
                <a:moveTo>
                  <a:pt x="4457700" y="18288"/>
                </a:moveTo>
                <a:lnTo>
                  <a:pt x="4457700" y="12192"/>
                </a:lnTo>
                <a:lnTo>
                  <a:pt x="4437888" y="12192"/>
                </a:lnTo>
                <a:lnTo>
                  <a:pt x="4437888" y="18288"/>
                </a:lnTo>
                <a:lnTo>
                  <a:pt x="4457700" y="18288"/>
                </a:lnTo>
                <a:close/>
              </a:path>
              <a:path w="7559040" h="27939">
                <a:moveTo>
                  <a:pt x="4495800" y="18288"/>
                </a:moveTo>
                <a:lnTo>
                  <a:pt x="4495800" y="12192"/>
                </a:lnTo>
                <a:lnTo>
                  <a:pt x="4474464" y="12192"/>
                </a:lnTo>
                <a:lnTo>
                  <a:pt x="4474464" y="18288"/>
                </a:lnTo>
                <a:lnTo>
                  <a:pt x="4495800" y="18288"/>
                </a:lnTo>
                <a:close/>
              </a:path>
              <a:path w="7559040" h="27939">
                <a:moveTo>
                  <a:pt x="4532376" y="18288"/>
                </a:moveTo>
                <a:lnTo>
                  <a:pt x="4532376" y="12192"/>
                </a:lnTo>
                <a:lnTo>
                  <a:pt x="4511040" y="12192"/>
                </a:lnTo>
                <a:lnTo>
                  <a:pt x="4511040" y="18288"/>
                </a:lnTo>
                <a:lnTo>
                  <a:pt x="4532376" y="18288"/>
                </a:lnTo>
                <a:close/>
              </a:path>
              <a:path w="7559040" h="27939">
                <a:moveTo>
                  <a:pt x="4568952" y="18288"/>
                </a:moveTo>
                <a:lnTo>
                  <a:pt x="4568952" y="13716"/>
                </a:lnTo>
                <a:lnTo>
                  <a:pt x="4547616" y="12192"/>
                </a:lnTo>
                <a:lnTo>
                  <a:pt x="4547616" y="18288"/>
                </a:lnTo>
                <a:lnTo>
                  <a:pt x="4568952" y="18288"/>
                </a:lnTo>
                <a:close/>
              </a:path>
              <a:path w="7559040" h="27939">
                <a:moveTo>
                  <a:pt x="4605528" y="18288"/>
                </a:moveTo>
                <a:lnTo>
                  <a:pt x="4605528" y="13716"/>
                </a:lnTo>
                <a:lnTo>
                  <a:pt x="4584192" y="13716"/>
                </a:lnTo>
                <a:lnTo>
                  <a:pt x="4584192" y="18288"/>
                </a:lnTo>
                <a:lnTo>
                  <a:pt x="4605528" y="18288"/>
                </a:lnTo>
                <a:close/>
              </a:path>
              <a:path w="7559040" h="27939">
                <a:moveTo>
                  <a:pt x="4642104" y="18288"/>
                </a:moveTo>
                <a:lnTo>
                  <a:pt x="4642104" y="13716"/>
                </a:lnTo>
                <a:lnTo>
                  <a:pt x="4620768" y="13716"/>
                </a:lnTo>
                <a:lnTo>
                  <a:pt x="4620768" y="18288"/>
                </a:lnTo>
                <a:lnTo>
                  <a:pt x="4642104" y="18288"/>
                </a:lnTo>
                <a:close/>
              </a:path>
              <a:path w="7559040" h="27939">
                <a:moveTo>
                  <a:pt x="4678680" y="18288"/>
                </a:moveTo>
                <a:lnTo>
                  <a:pt x="4678680" y="13716"/>
                </a:lnTo>
                <a:lnTo>
                  <a:pt x="4657344" y="13716"/>
                </a:lnTo>
                <a:lnTo>
                  <a:pt x="4657344" y="18288"/>
                </a:lnTo>
                <a:lnTo>
                  <a:pt x="4678680" y="18288"/>
                </a:lnTo>
                <a:close/>
              </a:path>
              <a:path w="7559040" h="27939">
                <a:moveTo>
                  <a:pt x="4715256" y="18288"/>
                </a:moveTo>
                <a:lnTo>
                  <a:pt x="4715256" y="13716"/>
                </a:lnTo>
                <a:lnTo>
                  <a:pt x="4693920" y="13716"/>
                </a:lnTo>
                <a:lnTo>
                  <a:pt x="4693920" y="18288"/>
                </a:lnTo>
                <a:lnTo>
                  <a:pt x="4715256" y="18288"/>
                </a:lnTo>
                <a:close/>
              </a:path>
              <a:path w="7559040" h="27939">
                <a:moveTo>
                  <a:pt x="4751832" y="18288"/>
                </a:moveTo>
                <a:lnTo>
                  <a:pt x="4751832" y="13716"/>
                </a:lnTo>
                <a:lnTo>
                  <a:pt x="4730496" y="13716"/>
                </a:lnTo>
                <a:lnTo>
                  <a:pt x="4730496" y="18288"/>
                </a:lnTo>
                <a:lnTo>
                  <a:pt x="4751832" y="18288"/>
                </a:lnTo>
                <a:close/>
              </a:path>
              <a:path w="7559040" h="27939">
                <a:moveTo>
                  <a:pt x="4788408" y="18288"/>
                </a:moveTo>
                <a:lnTo>
                  <a:pt x="4788408" y="13716"/>
                </a:lnTo>
                <a:lnTo>
                  <a:pt x="4767072" y="13716"/>
                </a:lnTo>
                <a:lnTo>
                  <a:pt x="4767072" y="18288"/>
                </a:lnTo>
                <a:lnTo>
                  <a:pt x="4788408" y="18288"/>
                </a:lnTo>
                <a:close/>
              </a:path>
              <a:path w="7559040" h="27939">
                <a:moveTo>
                  <a:pt x="4824984" y="18288"/>
                </a:moveTo>
                <a:lnTo>
                  <a:pt x="4824984" y="13716"/>
                </a:lnTo>
                <a:lnTo>
                  <a:pt x="4803648" y="13716"/>
                </a:lnTo>
                <a:lnTo>
                  <a:pt x="4803648" y="18288"/>
                </a:lnTo>
                <a:lnTo>
                  <a:pt x="4824984" y="18288"/>
                </a:lnTo>
                <a:close/>
              </a:path>
              <a:path w="7559040" h="27939">
                <a:moveTo>
                  <a:pt x="4861560" y="19812"/>
                </a:moveTo>
                <a:lnTo>
                  <a:pt x="4861560" y="13716"/>
                </a:lnTo>
                <a:lnTo>
                  <a:pt x="4840224" y="13716"/>
                </a:lnTo>
                <a:lnTo>
                  <a:pt x="4840224" y="18288"/>
                </a:lnTo>
                <a:lnTo>
                  <a:pt x="4861560" y="19812"/>
                </a:lnTo>
                <a:close/>
              </a:path>
              <a:path w="7559040" h="27939">
                <a:moveTo>
                  <a:pt x="4898136" y="19812"/>
                </a:moveTo>
                <a:lnTo>
                  <a:pt x="4898136" y="13716"/>
                </a:lnTo>
                <a:lnTo>
                  <a:pt x="4876800" y="13716"/>
                </a:lnTo>
                <a:lnTo>
                  <a:pt x="4876800" y="19812"/>
                </a:lnTo>
                <a:lnTo>
                  <a:pt x="4898136" y="19812"/>
                </a:lnTo>
                <a:close/>
              </a:path>
              <a:path w="7559040" h="27939">
                <a:moveTo>
                  <a:pt x="4934712" y="19812"/>
                </a:moveTo>
                <a:lnTo>
                  <a:pt x="4934712" y="13716"/>
                </a:lnTo>
                <a:lnTo>
                  <a:pt x="4914900" y="13716"/>
                </a:lnTo>
                <a:lnTo>
                  <a:pt x="4914900" y="19812"/>
                </a:lnTo>
                <a:lnTo>
                  <a:pt x="4934712" y="19812"/>
                </a:lnTo>
                <a:close/>
              </a:path>
              <a:path w="7559040" h="27939">
                <a:moveTo>
                  <a:pt x="4971288" y="19812"/>
                </a:moveTo>
                <a:lnTo>
                  <a:pt x="4971288" y="13716"/>
                </a:lnTo>
                <a:lnTo>
                  <a:pt x="4951476" y="13716"/>
                </a:lnTo>
                <a:lnTo>
                  <a:pt x="4951476" y="19812"/>
                </a:lnTo>
                <a:lnTo>
                  <a:pt x="4971288" y="19812"/>
                </a:lnTo>
                <a:close/>
              </a:path>
              <a:path w="7559040" h="27939">
                <a:moveTo>
                  <a:pt x="5007864" y="19812"/>
                </a:moveTo>
                <a:lnTo>
                  <a:pt x="5007864" y="13716"/>
                </a:lnTo>
                <a:lnTo>
                  <a:pt x="4988052" y="13716"/>
                </a:lnTo>
                <a:lnTo>
                  <a:pt x="4988052" y="19812"/>
                </a:lnTo>
                <a:lnTo>
                  <a:pt x="5007864" y="19812"/>
                </a:lnTo>
                <a:close/>
              </a:path>
              <a:path w="7559040" h="27939">
                <a:moveTo>
                  <a:pt x="5044440" y="19812"/>
                </a:moveTo>
                <a:lnTo>
                  <a:pt x="5044440" y="13716"/>
                </a:lnTo>
                <a:lnTo>
                  <a:pt x="5024628" y="13716"/>
                </a:lnTo>
                <a:lnTo>
                  <a:pt x="5024628" y="19812"/>
                </a:lnTo>
                <a:lnTo>
                  <a:pt x="5044440" y="19812"/>
                </a:lnTo>
                <a:close/>
              </a:path>
              <a:path w="7559040" h="27939">
                <a:moveTo>
                  <a:pt x="5082540" y="19812"/>
                </a:moveTo>
                <a:lnTo>
                  <a:pt x="5082540" y="13716"/>
                </a:lnTo>
                <a:lnTo>
                  <a:pt x="5061204" y="13716"/>
                </a:lnTo>
                <a:lnTo>
                  <a:pt x="5061204" y="19812"/>
                </a:lnTo>
                <a:lnTo>
                  <a:pt x="5082540" y="19812"/>
                </a:lnTo>
                <a:close/>
              </a:path>
              <a:path w="7559040" h="27939">
                <a:moveTo>
                  <a:pt x="5119116" y="19812"/>
                </a:moveTo>
                <a:lnTo>
                  <a:pt x="5119116" y="15240"/>
                </a:lnTo>
                <a:lnTo>
                  <a:pt x="5097780" y="15240"/>
                </a:lnTo>
                <a:lnTo>
                  <a:pt x="5097780" y="19812"/>
                </a:lnTo>
                <a:lnTo>
                  <a:pt x="5119116" y="19812"/>
                </a:lnTo>
                <a:close/>
              </a:path>
              <a:path w="7559040" h="27939">
                <a:moveTo>
                  <a:pt x="5155692" y="19812"/>
                </a:moveTo>
                <a:lnTo>
                  <a:pt x="5155692" y="15240"/>
                </a:lnTo>
                <a:lnTo>
                  <a:pt x="5134356" y="15240"/>
                </a:lnTo>
                <a:lnTo>
                  <a:pt x="5134356" y="19812"/>
                </a:lnTo>
                <a:lnTo>
                  <a:pt x="5155692" y="19812"/>
                </a:lnTo>
                <a:close/>
              </a:path>
              <a:path w="7559040" h="27939">
                <a:moveTo>
                  <a:pt x="5192268" y="19812"/>
                </a:moveTo>
                <a:lnTo>
                  <a:pt x="5192268" y="15240"/>
                </a:lnTo>
                <a:lnTo>
                  <a:pt x="5170932" y="15240"/>
                </a:lnTo>
                <a:lnTo>
                  <a:pt x="5170932" y="19812"/>
                </a:lnTo>
                <a:lnTo>
                  <a:pt x="5192268" y="19812"/>
                </a:lnTo>
                <a:close/>
              </a:path>
              <a:path w="7559040" h="27939">
                <a:moveTo>
                  <a:pt x="5228844" y="19812"/>
                </a:moveTo>
                <a:lnTo>
                  <a:pt x="5228844" y="15240"/>
                </a:lnTo>
                <a:lnTo>
                  <a:pt x="5207508" y="15240"/>
                </a:lnTo>
                <a:lnTo>
                  <a:pt x="5207508" y="19812"/>
                </a:lnTo>
                <a:lnTo>
                  <a:pt x="5228844" y="19812"/>
                </a:lnTo>
                <a:close/>
              </a:path>
              <a:path w="7559040" h="27939">
                <a:moveTo>
                  <a:pt x="5265420" y="19812"/>
                </a:moveTo>
                <a:lnTo>
                  <a:pt x="5265420" y="15240"/>
                </a:lnTo>
                <a:lnTo>
                  <a:pt x="5244084" y="15240"/>
                </a:lnTo>
                <a:lnTo>
                  <a:pt x="5244084" y="19812"/>
                </a:lnTo>
                <a:lnTo>
                  <a:pt x="5265420" y="19812"/>
                </a:lnTo>
                <a:close/>
              </a:path>
              <a:path w="7559040" h="27939">
                <a:moveTo>
                  <a:pt x="5301996" y="19812"/>
                </a:moveTo>
                <a:lnTo>
                  <a:pt x="5301996" y="15240"/>
                </a:lnTo>
                <a:lnTo>
                  <a:pt x="5280660" y="15240"/>
                </a:lnTo>
                <a:lnTo>
                  <a:pt x="5280660" y="19812"/>
                </a:lnTo>
                <a:lnTo>
                  <a:pt x="5301996" y="19812"/>
                </a:lnTo>
                <a:close/>
              </a:path>
              <a:path w="7559040" h="27939">
                <a:moveTo>
                  <a:pt x="5338572" y="19812"/>
                </a:moveTo>
                <a:lnTo>
                  <a:pt x="5338572" y="15240"/>
                </a:lnTo>
                <a:lnTo>
                  <a:pt x="5317236" y="15240"/>
                </a:lnTo>
                <a:lnTo>
                  <a:pt x="5317236" y="19812"/>
                </a:lnTo>
                <a:lnTo>
                  <a:pt x="5338572" y="19812"/>
                </a:lnTo>
                <a:close/>
              </a:path>
              <a:path w="7559040" h="27939">
                <a:moveTo>
                  <a:pt x="5375148" y="19812"/>
                </a:moveTo>
                <a:lnTo>
                  <a:pt x="5375148" y="15240"/>
                </a:lnTo>
                <a:lnTo>
                  <a:pt x="5353812" y="15240"/>
                </a:lnTo>
                <a:lnTo>
                  <a:pt x="5353812" y="19812"/>
                </a:lnTo>
                <a:lnTo>
                  <a:pt x="5375148" y="19812"/>
                </a:lnTo>
                <a:close/>
              </a:path>
              <a:path w="7559040" h="27939">
                <a:moveTo>
                  <a:pt x="5411724" y="21336"/>
                </a:moveTo>
                <a:lnTo>
                  <a:pt x="5411724" y="15240"/>
                </a:lnTo>
                <a:lnTo>
                  <a:pt x="5390388" y="15240"/>
                </a:lnTo>
                <a:lnTo>
                  <a:pt x="5390388" y="21336"/>
                </a:lnTo>
                <a:lnTo>
                  <a:pt x="5411724" y="21336"/>
                </a:lnTo>
                <a:close/>
              </a:path>
              <a:path w="7559040" h="27939">
                <a:moveTo>
                  <a:pt x="5448300" y="21336"/>
                </a:moveTo>
                <a:lnTo>
                  <a:pt x="5448300" y="15240"/>
                </a:lnTo>
                <a:lnTo>
                  <a:pt x="5426964" y="15240"/>
                </a:lnTo>
                <a:lnTo>
                  <a:pt x="5426964" y="21336"/>
                </a:lnTo>
                <a:lnTo>
                  <a:pt x="5448300" y="21336"/>
                </a:lnTo>
                <a:close/>
              </a:path>
              <a:path w="7559040" h="27939">
                <a:moveTo>
                  <a:pt x="5484876" y="21336"/>
                </a:moveTo>
                <a:lnTo>
                  <a:pt x="5484876" y="15240"/>
                </a:lnTo>
                <a:lnTo>
                  <a:pt x="5463540" y="15240"/>
                </a:lnTo>
                <a:lnTo>
                  <a:pt x="5463540" y="21336"/>
                </a:lnTo>
                <a:lnTo>
                  <a:pt x="5484876" y="21336"/>
                </a:lnTo>
                <a:close/>
              </a:path>
              <a:path w="7559040" h="27939">
                <a:moveTo>
                  <a:pt x="5521452" y="21336"/>
                </a:moveTo>
                <a:lnTo>
                  <a:pt x="5521452" y="15240"/>
                </a:lnTo>
                <a:lnTo>
                  <a:pt x="5501640" y="15240"/>
                </a:lnTo>
                <a:lnTo>
                  <a:pt x="5501640" y="21336"/>
                </a:lnTo>
                <a:lnTo>
                  <a:pt x="5521452" y="21336"/>
                </a:lnTo>
                <a:close/>
              </a:path>
              <a:path w="7559040" h="27939">
                <a:moveTo>
                  <a:pt x="5558028" y="21336"/>
                </a:moveTo>
                <a:lnTo>
                  <a:pt x="5558028" y="15240"/>
                </a:lnTo>
                <a:lnTo>
                  <a:pt x="5538216" y="15240"/>
                </a:lnTo>
                <a:lnTo>
                  <a:pt x="5538216" y="21336"/>
                </a:lnTo>
                <a:lnTo>
                  <a:pt x="5558028" y="21336"/>
                </a:lnTo>
                <a:close/>
              </a:path>
              <a:path w="7559040" h="27939">
                <a:moveTo>
                  <a:pt x="5594604" y="21336"/>
                </a:moveTo>
                <a:lnTo>
                  <a:pt x="5594604" y="15240"/>
                </a:lnTo>
                <a:lnTo>
                  <a:pt x="5574792" y="15240"/>
                </a:lnTo>
                <a:lnTo>
                  <a:pt x="5574792" y="21336"/>
                </a:lnTo>
                <a:lnTo>
                  <a:pt x="5594604" y="21336"/>
                </a:lnTo>
                <a:close/>
              </a:path>
              <a:path w="7559040" h="27939">
                <a:moveTo>
                  <a:pt x="5631180" y="21336"/>
                </a:moveTo>
                <a:lnTo>
                  <a:pt x="5631180" y="16764"/>
                </a:lnTo>
                <a:lnTo>
                  <a:pt x="5611368" y="15240"/>
                </a:lnTo>
                <a:lnTo>
                  <a:pt x="5611368" y="21336"/>
                </a:lnTo>
                <a:lnTo>
                  <a:pt x="5631180" y="21336"/>
                </a:lnTo>
                <a:close/>
              </a:path>
              <a:path w="7559040" h="27939">
                <a:moveTo>
                  <a:pt x="5669280" y="21336"/>
                </a:moveTo>
                <a:lnTo>
                  <a:pt x="5669280" y="16764"/>
                </a:lnTo>
                <a:lnTo>
                  <a:pt x="5647944" y="16764"/>
                </a:lnTo>
                <a:lnTo>
                  <a:pt x="5647944" y="21336"/>
                </a:lnTo>
                <a:lnTo>
                  <a:pt x="5669280" y="21336"/>
                </a:lnTo>
                <a:close/>
              </a:path>
              <a:path w="7559040" h="27939">
                <a:moveTo>
                  <a:pt x="5705856" y="21336"/>
                </a:moveTo>
                <a:lnTo>
                  <a:pt x="5705856" y="16764"/>
                </a:lnTo>
                <a:lnTo>
                  <a:pt x="5684520" y="16764"/>
                </a:lnTo>
                <a:lnTo>
                  <a:pt x="5684520" y="21336"/>
                </a:lnTo>
                <a:lnTo>
                  <a:pt x="5705856" y="21336"/>
                </a:lnTo>
                <a:close/>
              </a:path>
              <a:path w="7559040" h="27939">
                <a:moveTo>
                  <a:pt x="5742432" y="21336"/>
                </a:moveTo>
                <a:lnTo>
                  <a:pt x="5742432" y="16764"/>
                </a:lnTo>
                <a:lnTo>
                  <a:pt x="5721096" y="16764"/>
                </a:lnTo>
                <a:lnTo>
                  <a:pt x="5721096" y="21336"/>
                </a:lnTo>
                <a:lnTo>
                  <a:pt x="5742432" y="21336"/>
                </a:lnTo>
                <a:close/>
              </a:path>
              <a:path w="7559040" h="27939">
                <a:moveTo>
                  <a:pt x="5779008" y="21336"/>
                </a:moveTo>
                <a:lnTo>
                  <a:pt x="5779008" y="16764"/>
                </a:lnTo>
                <a:lnTo>
                  <a:pt x="5757672" y="16764"/>
                </a:lnTo>
                <a:lnTo>
                  <a:pt x="5757672" y="21336"/>
                </a:lnTo>
                <a:lnTo>
                  <a:pt x="5779008" y="21336"/>
                </a:lnTo>
                <a:close/>
              </a:path>
              <a:path w="7559040" h="27939">
                <a:moveTo>
                  <a:pt x="5815584" y="21336"/>
                </a:moveTo>
                <a:lnTo>
                  <a:pt x="5815584" y="16764"/>
                </a:lnTo>
                <a:lnTo>
                  <a:pt x="5794248" y="16764"/>
                </a:lnTo>
                <a:lnTo>
                  <a:pt x="5794248" y="21336"/>
                </a:lnTo>
                <a:lnTo>
                  <a:pt x="5815584" y="21336"/>
                </a:lnTo>
                <a:close/>
              </a:path>
              <a:path w="7559040" h="27939">
                <a:moveTo>
                  <a:pt x="5852160" y="21336"/>
                </a:moveTo>
                <a:lnTo>
                  <a:pt x="5852160" y="16764"/>
                </a:lnTo>
                <a:lnTo>
                  <a:pt x="5830824" y="16764"/>
                </a:lnTo>
                <a:lnTo>
                  <a:pt x="5830824" y="21336"/>
                </a:lnTo>
                <a:lnTo>
                  <a:pt x="5852160" y="21336"/>
                </a:lnTo>
                <a:close/>
              </a:path>
              <a:path w="7559040" h="27939">
                <a:moveTo>
                  <a:pt x="5888736" y="21336"/>
                </a:moveTo>
                <a:lnTo>
                  <a:pt x="5888736" y="16764"/>
                </a:lnTo>
                <a:lnTo>
                  <a:pt x="5867400" y="16764"/>
                </a:lnTo>
                <a:lnTo>
                  <a:pt x="5867400" y="21336"/>
                </a:lnTo>
                <a:lnTo>
                  <a:pt x="5888736" y="21336"/>
                </a:lnTo>
                <a:close/>
              </a:path>
              <a:path w="7559040" h="27939">
                <a:moveTo>
                  <a:pt x="5925312" y="22860"/>
                </a:moveTo>
                <a:lnTo>
                  <a:pt x="5925312" y="16764"/>
                </a:lnTo>
                <a:lnTo>
                  <a:pt x="5903976" y="16764"/>
                </a:lnTo>
                <a:lnTo>
                  <a:pt x="5903976" y="21336"/>
                </a:lnTo>
                <a:lnTo>
                  <a:pt x="5925312" y="22860"/>
                </a:lnTo>
                <a:close/>
              </a:path>
              <a:path w="7559040" h="27939">
                <a:moveTo>
                  <a:pt x="5961888" y="22860"/>
                </a:moveTo>
                <a:lnTo>
                  <a:pt x="5961888" y="16764"/>
                </a:lnTo>
                <a:lnTo>
                  <a:pt x="5940552" y="16764"/>
                </a:lnTo>
                <a:lnTo>
                  <a:pt x="5940552" y="22860"/>
                </a:lnTo>
                <a:lnTo>
                  <a:pt x="5961888" y="22860"/>
                </a:lnTo>
                <a:close/>
              </a:path>
              <a:path w="7559040" h="27939">
                <a:moveTo>
                  <a:pt x="5998464" y="22860"/>
                </a:moveTo>
                <a:lnTo>
                  <a:pt x="5998464" y="16764"/>
                </a:lnTo>
                <a:lnTo>
                  <a:pt x="5977128" y="16764"/>
                </a:lnTo>
                <a:lnTo>
                  <a:pt x="5977128" y="22860"/>
                </a:lnTo>
                <a:lnTo>
                  <a:pt x="5998464" y="22860"/>
                </a:lnTo>
                <a:close/>
              </a:path>
              <a:path w="7559040" h="27939">
                <a:moveTo>
                  <a:pt x="6035040" y="22860"/>
                </a:moveTo>
                <a:lnTo>
                  <a:pt x="6035040" y="16764"/>
                </a:lnTo>
                <a:lnTo>
                  <a:pt x="6013704" y="16764"/>
                </a:lnTo>
                <a:lnTo>
                  <a:pt x="6013704" y="22860"/>
                </a:lnTo>
                <a:lnTo>
                  <a:pt x="6035040" y="22860"/>
                </a:lnTo>
                <a:close/>
              </a:path>
              <a:path w="7559040" h="27939">
                <a:moveTo>
                  <a:pt x="6071616" y="22860"/>
                </a:moveTo>
                <a:lnTo>
                  <a:pt x="6071616" y="16764"/>
                </a:lnTo>
                <a:lnTo>
                  <a:pt x="6050280" y="16764"/>
                </a:lnTo>
                <a:lnTo>
                  <a:pt x="6050280" y="22860"/>
                </a:lnTo>
                <a:lnTo>
                  <a:pt x="6071616" y="22860"/>
                </a:lnTo>
                <a:close/>
              </a:path>
              <a:path w="7559040" h="27939">
                <a:moveTo>
                  <a:pt x="6108192" y="22860"/>
                </a:moveTo>
                <a:lnTo>
                  <a:pt x="6108192" y="16764"/>
                </a:lnTo>
                <a:lnTo>
                  <a:pt x="6088380" y="16764"/>
                </a:lnTo>
                <a:lnTo>
                  <a:pt x="6088380" y="22860"/>
                </a:lnTo>
                <a:lnTo>
                  <a:pt x="6108192" y="22860"/>
                </a:lnTo>
                <a:close/>
              </a:path>
              <a:path w="7559040" h="27939">
                <a:moveTo>
                  <a:pt x="6144768" y="22860"/>
                </a:moveTo>
                <a:lnTo>
                  <a:pt x="6144768" y="16764"/>
                </a:lnTo>
                <a:lnTo>
                  <a:pt x="6124956" y="16764"/>
                </a:lnTo>
                <a:lnTo>
                  <a:pt x="6124956" y="22860"/>
                </a:lnTo>
                <a:lnTo>
                  <a:pt x="6144768" y="22860"/>
                </a:lnTo>
                <a:close/>
              </a:path>
              <a:path w="7559040" h="27939">
                <a:moveTo>
                  <a:pt x="6181344" y="22860"/>
                </a:moveTo>
                <a:lnTo>
                  <a:pt x="6181344" y="18288"/>
                </a:lnTo>
                <a:lnTo>
                  <a:pt x="6161532" y="18288"/>
                </a:lnTo>
                <a:lnTo>
                  <a:pt x="6161532" y="22860"/>
                </a:lnTo>
                <a:lnTo>
                  <a:pt x="6181344" y="22860"/>
                </a:lnTo>
                <a:close/>
              </a:path>
              <a:path w="7559040" h="27939">
                <a:moveTo>
                  <a:pt x="6217920" y="22860"/>
                </a:moveTo>
                <a:lnTo>
                  <a:pt x="6217920" y="18288"/>
                </a:lnTo>
                <a:lnTo>
                  <a:pt x="6198108" y="18288"/>
                </a:lnTo>
                <a:lnTo>
                  <a:pt x="6198108" y="22860"/>
                </a:lnTo>
                <a:lnTo>
                  <a:pt x="6217920" y="22860"/>
                </a:lnTo>
                <a:close/>
              </a:path>
              <a:path w="7559040" h="27939">
                <a:moveTo>
                  <a:pt x="6256020" y="22860"/>
                </a:moveTo>
                <a:lnTo>
                  <a:pt x="6256020" y="18288"/>
                </a:lnTo>
                <a:lnTo>
                  <a:pt x="6234684" y="18288"/>
                </a:lnTo>
                <a:lnTo>
                  <a:pt x="6234684" y="22860"/>
                </a:lnTo>
                <a:lnTo>
                  <a:pt x="6256020" y="22860"/>
                </a:lnTo>
                <a:close/>
              </a:path>
              <a:path w="7559040" h="27939">
                <a:moveTo>
                  <a:pt x="6292596" y="22860"/>
                </a:moveTo>
                <a:lnTo>
                  <a:pt x="6292596" y="18288"/>
                </a:lnTo>
                <a:lnTo>
                  <a:pt x="6271260" y="18288"/>
                </a:lnTo>
                <a:lnTo>
                  <a:pt x="6271260" y="22860"/>
                </a:lnTo>
                <a:lnTo>
                  <a:pt x="6292596" y="22860"/>
                </a:lnTo>
                <a:close/>
              </a:path>
              <a:path w="7559040" h="27939">
                <a:moveTo>
                  <a:pt x="6329172" y="22860"/>
                </a:moveTo>
                <a:lnTo>
                  <a:pt x="6329172" y="18288"/>
                </a:lnTo>
                <a:lnTo>
                  <a:pt x="6307836" y="18288"/>
                </a:lnTo>
                <a:lnTo>
                  <a:pt x="6307836" y="22860"/>
                </a:lnTo>
                <a:lnTo>
                  <a:pt x="6329172" y="22860"/>
                </a:lnTo>
                <a:close/>
              </a:path>
              <a:path w="7559040" h="27939">
                <a:moveTo>
                  <a:pt x="6365748" y="22860"/>
                </a:moveTo>
                <a:lnTo>
                  <a:pt x="6365748" y="18288"/>
                </a:lnTo>
                <a:lnTo>
                  <a:pt x="6344412" y="18288"/>
                </a:lnTo>
                <a:lnTo>
                  <a:pt x="6344412" y="22860"/>
                </a:lnTo>
                <a:lnTo>
                  <a:pt x="6365748" y="22860"/>
                </a:lnTo>
                <a:close/>
              </a:path>
              <a:path w="7559040" h="27939">
                <a:moveTo>
                  <a:pt x="6402324" y="22860"/>
                </a:moveTo>
                <a:lnTo>
                  <a:pt x="6402324" y="18288"/>
                </a:lnTo>
                <a:lnTo>
                  <a:pt x="6380988" y="18288"/>
                </a:lnTo>
                <a:lnTo>
                  <a:pt x="6380988" y="22860"/>
                </a:lnTo>
                <a:lnTo>
                  <a:pt x="6402324" y="22860"/>
                </a:lnTo>
                <a:close/>
              </a:path>
              <a:path w="7559040" h="27939">
                <a:moveTo>
                  <a:pt x="6438900" y="22860"/>
                </a:moveTo>
                <a:lnTo>
                  <a:pt x="6438900" y="18288"/>
                </a:lnTo>
                <a:lnTo>
                  <a:pt x="6417564" y="18288"/>
                </a:lnTo>
                <a:lnTo>
                  <a:pt x="6417564" y="22860"/>
                </a:lnTo>
                <a:lnTo>
                  <a:pt x="6438900" y="22860"/>
                </a:lnTo>
                <a:close/>
              </a:path>
              <a:path w="7559040" h="27939">
                <a:moveTo>
                  <a:pt x="6475476" y="24384"/>
                </a:moveTo>
                <a:lnTo>
                  <a:pt x="6475476" y="18288"/>
                </a:lnTo>
                <a:lnTo>
                  <a:pt x="6454140" y="18288"/>
                </a:lnTo>
                <a:lnTo>
                  <a:pt x="6454140" y="24384"/>
                </a:lnTo>
                <a:lnTo>
                  <a:pt x="6475476" y="24384"/>
                </a:lnTo>
                <a:close/>
              </a:path>
              <a:path w="7559040" h="27939">
                <a:moveTo>
                  <a:pt x="6512052" y="24384"/>
                </a:moveTo>
                <a:lnTo>
                  <a:pt x="6512052" y="18288"/>
                </a:lnTo>
                <a:lnTo>
                  <a:pt x="6490716" y="18288"/>
                </a:lnTo>
                <a:lnTo>
                  <a:pt x="6490716" y="24384"/>
                </a:lnTo>
                <a:lnTo>
                  <a:pt x="6512052" y="24384"/>
                </a:lnTo>
                <a:close/>
              </a:path>
              <a:path w="7559040" h="27939">
                <a:moveTo>
                  <a:pt x="6548628" y="24384"/>
                </a:moveTo>
                <a:lnTo>
                  <a:pt x="6548628" y="18288"/>
                </a:lnTo>
                <a:lnTo>
                  <a:pt x="6527292" y="18288"/>
                </a:lnTo>
                <a:lnTo>
                  <a:pt x="6527292" y="24384"/>
                </a:lnTo>
                <a:lnTo>
                  <a:pt x="6548628" y="24384"/>
                </a:lnTo>
                <a:close/>
              </a:path>
              <a:path w="7559040" h="27939">
                <a:moveTo>
                  <a:pt x="6585204" y="24384"/>
                </a:moveTo>
                <a:lnTo>
                  <a:pt x="6585204" y="18288"/>
                </a:lnTo>
                <a:lnTo>
                  <a:pt x="6563868" y="18288"/>
                </a:lnTo>
                <a:lnTo>
                  <a:pt x="6563868" y="24384"/>
                </a:lnTo>
                <a:lnTo>
                  <a:pt x="6585204" y="24384"/>
                </a:lnTo>
                <a:close/>
              </a:path>
              <a:path w="7559040" h="27939">
                <a:moveTo>
                  <a:pt x="6621780" y="24384"/>
                </a:moveTo>
                <a:lnTo>
                  <a:pt x="6621780" y="18288"/>
                </a:lnTo>
                <a:lnTo>
                  <a:pt x="6600444" y="18288"/>
                </a:lnTo>
                <a:lnTo>
                  <a:pt x="6600444" y="24384"/>
                </a:lnTo>
                <a:lnTo>
                  <a:pt x="6621780" y="24384"/>
                </a:lnTo>
                <a:close/>
              </a:path>
              <a:path w="7559040" h="27939">
                <a:moveTo>
                  <a:pt x="6658356" y="24384"/>
                </a:moveTo>
                <a:lnTo>
                  <a:pt x="6658356" y="18288"/>
                </a:lnTo>
                <a:lnTo>
                  <a:pt x="6637020" y="18288"/>
                </a:lnTo>
                <a:lnTo>
                  <a:pt x="6637020" y="24384"/>
                </a:lnTo>
                <a:lnTo>
                  <a:pt x="6658356" y="24384"/>
                </a:lnTo>
                <a:close/>
              </a:path>
              <a:path w="7559040" h="27939">
                <a:moveTo>
                  <a:pt x="6694932" y="24384"/>
                </a:moveTo>
                <a:lnTo>
                  <a:pt x="6694932" y="19812"/>
                </a:lnTo>
                <a:lnTo>
                  <a:pt x="6675120" y="18288"/>
                </a:lnTo>
                <a:lnTo>
                  <a:pt x="6675120" y="24384"/>
                </a:lnTo>
                <a:lnTo>
                  <a:pt x="6694932" y="24384"/>
                </a:lnTo>
                <a:close/>
              </a:path>
              <a:path w="7559040" h="27939">
                <a:moveTo>
                  <a:pt x="6731508" y="24384"/>
                </a:moveTo>
                <a:lnTo>
                  <a:pt x="6731508" y="19812"/>
                </a:lnTo>
                <a:lnTo>
                  <a:pt x="6711696" y="19812"/>
                </a:lnTo>
                <a:lnTo>
                  <a:pt x="6711696" y="24384"/>
                </a:lnTo>
                <a:lnTo>
                  <a:pt x="6731508" y="24384"/>
                </a:lnTo>
                <a:close/>
              </a:path>
              <a:path w="7559040" h="27939">
                <a:moveTo>
                  <a:pt x="6768084" y="24384"/>
                </a:moveTo>
                <a:lnTo>
                  <a:pt x="6768084" y="19812"/>
                </a:lnTo>
                <a:lnTo>
                  <a:pt x="6748272" y="19812"/>
                </a:lnTo>
                <a:lnTo>
                  <a:pt x="6748272" y="24384"/>
                </a:lnTo>
                <a:lnTo>
                  <a:pt x="6768084" y="24384"/>
                </a:lnTo>
                <a:close/>
              </a:path>
              <a:path w="7559040" h="27939">
                <a:moveTo>
                  <a:pt x="6804660" y="24384"/>
                </a:moveTo>
                <a:lnTo>
                  <a:pt x="6804660" y="19812"/>
                </a:lnTo>
                <a:lnTo>
                  <a:pt x="6784848" y="19812"/>
                </a:lnTo>
                <a:lnTo>
                  <a:pt x="6784848" y="24384"/>
                </a:lnTo>
                <a:lnTo>
                  <a:pt x="6804660" y="24384"/>
                </a:lnTo>
                <a:close/>
              </a:path>
              <a:path w="7559040" h="27939">
                <a:moveTo>
                  <a:pt x="6842760" y="24384"/>
                </a:moveTo>
                <a:lnTo>
                  <a:pt x="6842760" y="19812"/>
                </a:lnTo>
                <a:lnTo>
                  <a:pt x="6821424" y="19812"/>
                </a:lnTo>
                <a:lnTo>
                  <a:pt x="6821424" y="24384"/>
                </a:lnTo>
                <a:lnTo>
                  <a:pt x="6842760" y="24384"/>
                </a:lnTo>
                <a:close/>
              </a:path>
              <a:path w="7559040" h="27939">
                <a:moveTo>
                  <a:pt x="6879336" y="24384"/>
                </a:moveTo>
                <a:lnTo>
                  <a:pt x="6879336" y="19812"/>
                </a:lnTo>
                <a:lnTo>
                  <a:pt x="6858000" y="19812"/>
                </a:lnTo>
                <a:lnTo>
                  <a:pt x="6858000" y="24384"/>
                </a:lnTo>
                <a:lnTo>
                  <a:pt x="6879336" y="24384"/>
                </a:lnTo>
                <a:close/>
              </a:path>
              <a:path w="7559040" h="27939">
                <a:moveTo>
                  <a:pt x="6915912" y="24384"/>
                </a:moveTo>
                <a:lnTo>
                  <a:pt x="6915912" y="19812"/>
                </a:lnTo>
                <a:lnTo>
                  <a:pt x="6894576" y="19812"/>
                </a:lnTo>
                <a:lnTo>
                  <a:pt x="6894576" y="24384"/>
                </a:lnTo>
                <a:lnTo>
                  <a:pt x="6915912" y="24384"/>
                </a:lnTo>
                <a:close/>
              </a:path>
              <a:path w="7559040" h="27939">
                <a:moveTo>
                  <a:pt x="6952488" y="24384"/>
                </a:moveTo>
                <a:lnTo>
                  <a:pt x="6952488" y="19812"/>
                </a:lnTo>
                <a:lnTo>
                  <a:pt x="6931152" y="19812"/>
                </a:lnTo>
                <a:lnTo>
                  <a:pt x="6931152" y="24384"/>
                </a:lnTo>
                <a:lnTo>
                  <a:pt x="6952488" y="24384"/>
                </a:lnTo>
                <a:close/>
              </a:path>
              <a:path w="7559040" h="27939">
                <a:moveTo>
                  <a:pt x="6989064" y="25908"/>
                </a:moveTo>
                <a:lnTo>
                  <a:pt x="6989064" y="19812"/>
                </a:lnTo>
                <a:lnTo>
                  <a:pt x="6967728" y="19812"/>
                </a:lnTo>
                <a:lnTo>
                  <a:pt x="6967728" y="24384"/>
                </a:lnTo>
                <a:lnTo>
                  <a:pt x="6989064" y="25908"/>
                </a:lnTo>
                <a:close/>
              </a:path>
              <a:path w="7559040" h="27939">
                <a:moveTo>
                  <a:pt x="7025640" y="25908"/>
                </a:moveTo>
                <a:lnTo>
                  <a:pt x="7025640" y="19812"/>
                </a:lnTo>
                <a:lnTo>
                  <a:pt x="7004304" y="19812"/>
                </a:lnTo>
                <a:lnTo>
                  <a:pt x="7004304" y="25908"/>
                </a:lnTo>
                <a:lnTo>
                  <a:pt x="7025640" y="25908"/>
                </a:lnTo>
                <a:close/>
              </a:path>
              <a:path w="7559040" h="27939">
                <a:moveTo>
                  <a:pt x="7062216" y="25908"/>
                </a:moveTo>
                <a:lnTo>
                  <a:pt x="7062216" y="19812"/>
                </a:lnTo>
                <a:lnTo>
                  <a:pt x="7040880" y="19812"/>
                </a:lnTo>
                <a:lnTo>
                  <a:pt x="7040880" y="25908"/>
                </a:lnTo>
                <a:lnTo>
                  <a:pt x="7062216" y="25908"/>
                </a:lnTo>
                <a:close/>
              </a:path>
              <a:path w="7559040" h="27939">
                <a:moveTo>
                  <a:pt x="7098792" y="25908"/>
                </a:moveTo>
                <a:lnTo>
                  <a:pt x="7098792" y="19812"/>
                </a:lnTo>
                <a:lnTo>
                  <a:pt x="7077456" y="19812"/>
                </a:lnTo>
                <a:lnTo>
                  <a:pt x="7077456" y="25908"/>
                </a:lnTo>
                <a:lnTo>
                  <a:pt x="7098792" y="25908"/>
                </a:lnTo>
                <a:close/>
              </a:path>
              <a:path w="7559040" h="27939">
                <a:moveTo>
                  <a:pt x="7135368" y="25908"/>
                </a:moveTo>
                <a:lnTo>
                  <a:pt x="7135368" y="19812"/>
                </a:lnTo>
                <a:lnTo>
                  <a:pt x="7114032" y="19812"/>
                </a:lnTo>
                <a:lnTo>
                  <a:pt x="7114032" y="25908"/>
                </a:lnTo>
                <a:lnTo>
                  <a:pt x="7135368" y="25908"/>
                </a:lnTo>
                <a:close/>
              </a:path>
              <a:path w="7559040" h="27939">
                <a:moveTo>
                  <a:pt x="7171944" y="25908"/>
                </a:moveTo>
                <a:lnTo>
                  <a:pt x="7171944" y="19812"/>
                </a:lnTo>
                <a:lnTo>
                  <a:pt x="7150608" y="19812"/>
                </a:lnTo>
                <a:lnTo>
                  <a:pt x="7150608" y="25908"/>
                </a:lnTo>
                <a:lnTo>
                  <a:pt x="7171944" y="25908"/>
                </a:lnTo>
                <a:close/>
              </a:path>
              <a:path w="7559040" h="27939">
                <a:moveTo>
                  <a:pt x="7208520" y="25908"/>
                </a:moveTo>
                <a:lnTo>
                  <a:pt x="7208520" y="19812"/>
                </a:lnTo>
                <a:lnTo>
                  <a:pt x="7187184" y="19812"/>
                </a:lnTo>
                <a:lnTo>
                  <a:pt x="7187184" y="25908"/>
                </a:lnTo>
                <a:lnTo>
                  <a:pt x="7208520" y="25908"/>
                </a:lnTo>
                <a:close/>
              </a:path>
              <a:path w="7559040" h="27939">
                <a:moveTo>
                  <a:pt x="7245096" y="25908"/>
                </a:moveTo>
                <a:lnTo>
                  <a:pt x="7245096" y="21336"/>
                </a:lnTo>
                <a:lnTo>
                  <a:pt x="7223760" y="21336"/>
                </a:lnTo>
                <a:lnTo>
                  <a:pt x="7223760" y="25908"/>
                </a:lnTo>
                <a:lnTo>
                  <a:pt x="7245096" y="25908"/>
                </a:lnTo>
                <a:close/>
              </a:path>
              <a:path w="7559040" h="27939">
                <a:moveTo>
                  <a:pt x="7281672" y="25908"/>
                </a:moveTo>
                <a:lnTo>
                  <a:pt x="7281672" y="21336"/>
                </a:lnTo>
                <a:lnTo>
                  <a:pt x="7261860" y="21336"/>
                </a:lnTo>
                <a:lnTo>
                  <a:pt x="7261860" y="25908"/>
                </a:lnTo>
                <a:lnTo>
                  <a:pt x="7281672" y="25908"/>
                </a:lnTo>
                <a:close/>
              </a:path>
              <a:path w="7559040" h="27939">
                <a:moveTo>
                  <a:pt x="7318248" y="25908"/>
                </a:moveTo>
                <a:lnTo>
                  <a:pt x="7318248" y="21336"/>
                </a:lnTo>
                <a:lnTo>
                  <a:pt x="7298436" y="21336"/>
                </a:lnTo>
                <a:lnTo>
                  <a:pt x="7298436" y="25908"/>
                </a:lnTo>
                <a:lnTo>
                  <a:pt x="7318248" y="25908"/>
                </a:lnTo>
                <a:close/>
              </a:path>
              <a:path w="7559040" h="27939">
                <a:moveTo>
                  <a:pt x="7354824" y="25908"/>
                </a:moveTo>
                <a:lnTo>
                  <a:pt x="7354824" y="21336"/>
                </a:lnTo>
                <a:lnTo>
                  <a:pt x="7335012" y="21336"/>
                </a:lnTo>
                <a:lnTo>
                  <a:pt x="7335012" y="25908"/>
                </a:lnTo>
                <a:lnTo>
                  <a:pt x="7354824" y="25908"/>
                </a:lnTo>
                <a:close/>
              </a:path>
              <a:path w="7559040" h="27939">
                <a:moveTo>
                  <a:pt x="7391400" y="25908"/>
                </a:moveTo>
                <a:lnTo>
                  <a:pt x="7391400" y="21336"/>
                </a:lnTo>
                <a:lnTo>
                  <a:pt x="7371588" y="21336"/>
                </a:lnTo>
                <a:lnTo>
                  <a:pt x="7371588" y="25908"/>
                </a:lnTo>
                <a:lnTo>
                  <a:pt x="7391400" y="25908"/>
                </a:lnTo>
                <a:close/>
              </a:path>
              <a:path w="7559040" h="27939">
                <a:moveTo>
                  <a:pt x="7429500" y="25908"/>
                </a:moveTo>
                <a:lnTo>
                  <a:pt x="7429500" y="21336"/>
                </a:lnTo>
                <a:lnTo>
                  <a:pt x="7408164" y="21336"/>
                </a:lnTo>
                <a:lnTo>
                  <a:pt x="7408164" y="25908"/>
                </a:lnTo>
                <a:lnTo>
                  <a:pt x="7429500" y="25908"/>
                </a:lnTo>
                <a:close/>
              </a:path>
              <a:path w="7559040" h="27939">
                <a:moveTo>
                  <a:pt x="7466076" y="25908"/>
                </a:moveTo>
                <a:lnTo>
                  <a:pt x="7466076" y="21336"/>
                </a:lnTo>
                <a:lnTo>
                  <a:pt x="7444740" y="21336"/>
                </a:lnTo>
                <a:lnTo>
                  <a:pt x="7444740" y="25908"/>
                </a:lnTo>
                <a:lnTo>
                  <a:pt x="7466076" y="25908"/>
                </a:lnTo>
                <a:close/>
              </a:path>
              <a:path w="7559040" h="27939">
                <a:moveTo>
                  <a:pt x="7502652" y="25908"/>
                </a:moveTo>
                <a:lnTo>
                  <a:pt x="7502652" y="21336"/>
                </a:lnTo>
                <a:lnTo>
                  <a:pt x="7481316" y="21336"/>
                </a:lnTo>
                <a:lnTo>
                  <a:pt x="7481316" y="25908"/>
                </a:lnTo>
                <a:lnTo>
                  <a:pt x="7502652" y="25908"/>
                </a:lnTo>
                <a:close/>
              </a:path>
              <a:path w="7559040" h="27939">
                <a:moveTo>
                  <a:pt x="7539228" y="27432"/>
                </a:moveTo>
                <a:lnTo>
                  <a:pt x="7539228" y="21336"/>
                </a:lnTo>
                <a:lnTo>
                  <a:pt x="7517892" y="21336"/>
                </a:lnTo>
                <a:lnTo>
                  <a:pt x="7517892" y="25908"/>
                </a:lnTo>
                <a:lnTo>
                  <a:pt x="7539228" y="27432"/>
                </a:lnTo>
                <a:close/>
              </a:path>
              <a:path w="7559040" h="27939">
                <a:moveTo>
                  <a:pt x="7559040" y="27432"/>
                </a:moveTo>
                <a:lnTo>
                  <a:pt x="7559040" y="21336"/>
                </a:lnTo>
                <a:lnTo>
                  <a:pt x="7554468" y="21336"/>
                </a:lnTo>
                <a:lnTo>
                  <a:pt x="7554468" y="27432"/>
                </a:lnTo>
                <a:lnTo>
                  <a:pt x="7559040" y="27432"/>
                </a:lnTo>
                <a:close/>
              </a:path>
            </a:pathLst>
          </a:custGeom>
          <a:solidFill>
            <a:srgbClr val="5A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9166860" y="3980688"/>
            <a:ext cx="462280" cy="226060"/>
          </a:xfrm>
          <a:custGeom>
            <a:avLst/>
            <a:gdLst/>
            <a:ahLst/>
            <a:cxnLst/>
            <a:rect l="l" t="t" r="r" b="b"/>
            <a:pathLst>
              <a:path w="462279" h="226060">
                <a:moveTo>
                  <a:pt x="0" y="0"/>
                </a:moveTo>
                <a:lnTo>
                  <a:pt x="0" y="225552"/>
                </a:lnTo>
                <a:lnTo>
                  <a:pt x="461772" y="225552"/>
                </a:lnTo>
                <a:lnTo>
                  <a:pt x="4617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9160764" y="3976116"/>
            <a:ext cx="472440" cy="234950"/>
          </a:xfrm>
          <a:custGeom>
            <a:avLst/>
            <a:gdLst/>
            <a:ahLst/>
            <a:cxnLst/>
            <a:rect l="l" t="t" r="r" b="b"/>
            <a:pathLst>
              <a:path w="472440" h="234950">
                <a:moveTo>
                  <a:pt x="472440" y="234696"/>
                </a:moveTo>
                <a:lnTo>
                  <a:pt x="472440" y="0"/>
                </a:lnTo>
                <a:lnTo>
                  <a:pt x="0" y="0"/>
                </a:lnTo>
                <a:lnTo>
                  <a:pt x="0" y="234696"/>
                </a:lnTo>
                <a:lnTo>
                  <a:pt x="6096" y="234696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7868" y="10668"/>
                </a:lnTo>
                <a:lnTo>
                  <a:pt x="467868" y="234696"/>
                </a:lnTo>
                <a:lnTo>
                  <a:pt x="472440" y="234696"/>
                </a:lnTo>
                <a:close/>
              </a:path>
              <a:path w="472440" h="234950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72440" h="234950">
                <a:moveTo>
                  <a:pt x="10668" y="224028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4028"/>
                </a:lnTo>
                <a:lnTo>
                  <a:pt x="10668" y="224028"/>
                </a:lnTo>
                <a:close/>
              </a:path>
              <a:path w="472440" h="234950">
                <a:moveTo>
                  <a:pt x="467868" y="224028"/>
                </a:moveTo>
                <a:lnTo>
                  <a:pt x="6096" y="224028"/>
                </a:lnTo>
                <a:lnTo>
                  <a:pt x="10668" y="230124"/>
                </a:lnTo>
                <a:lnTo>
                  <a:pt x="10668" y="234696"/>
                </a:lnTo>
                <a:lnTo>
                  <a:pt x="461772" y="234696"/>
                </a:lnTo>
                <a:lnTo>
                  <a:pt x="461772" y="230124"/>
                </a:lnTo>
                <a:lnTo>
                  <a:pt x="467868" y="224028"/>
                </a:lnTo>
                <a:close/>
              </a:path>
              <a:path w="472440" h="234950">
                <a:moveTo>
                  <a:pt x="10668" y="234696"/>
                </a:moveTo>
                <a:lnTo>
                  <a:pt x="10668" y="230124"/>
                </a:lnTo>
                <a:lnTo>
                  <a:pt x="6096" y="224028"/>
                </a:lnTo>
                <a:lnTo>
                  <a:pt x="6096" y="234696"/>
                </a:lnTo>
                <a:lnTo>
                  <a:pt x="10668" y="234696"/>
                </a:lnTo>
                <a:close/>
              </a:path>
              <a:path w="472440" h="234950">
                <a:moveTo>
                  <a:pt x="467868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7868" y="10668"/>
                </a:lnTo>
                <a:close/>
              </a:path>
              <a:path w="472440" h="234950">
                <a:moveTo>
                  <a:pt x="467868" y="224028"/>
                </a:moveTo>
                <a:lnTo>
                  <a:pt x="467868" y="10668"/>
                </a:lnTo>
                <a:lnTo>
                  <a:pt x="461772" y="10668"/>
                </a:lnTo>
                <a:lnTo>
                  <a:pt x="461772" y="224028"/>
                </a:lnTo>
                <a:lnTo>
                  <a:pt x="467868" y="224028"/>
                </a:lnTo>
                <a:close/>
              </a:path>
              <a:path w="472440" h="234950">
                <a:moveTo>
                  <a:pt x="467868" y="234696"/>
                </a:moveTo>
                <a:lnTo>
                  <a:pt x="467868" y="224028"/>
                </a:lnTo>
                <a:lnTo>
                  <a:pt x="461772" y="230124"/>
                </a:lnTo>
                <a:lnTo>
                  <a:pt x="461772" y="234696"/>
                </a:lnTo>
                <a:lnTo>
                  <a:pt x="467868" y="234696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9160764" y="3954270"/>
            <a:ext cx="46228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39700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17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9166860" y="4604004"/>
            <a:ext cx="462280" cy="226060"/>
          </a:xfrm>
          <a:custGeom>
            <a:avLst/>
            <a:gdLst/>
            <a:ahLst/>
            <a:cxnLst/>
            <a:rect l="l" t="t" r="r" b="b"/>
            <a:pathLst>
              <a:path w="462279" h="226060">
                <a:moveTo>
                  <a:pt x="0" y="0"/>
                </a:moveTo>
                <a:lnTo>
                  <a:pt x="0" y="225552"/>
                </a:lnTo>
                <a:lnTo>
                  <a:pt x="461772" y="225552"/>
                </a:lnTo>
                <a:lnTo>
                  <a:pt x="4617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9160764" y="4599432"/>
            <a:ext cx="472440" cy="234950"/>
          </a:xfrm>
          <a:custGeom>
            <a:avLst/>
            <a:gdLst/>
            <a:ahLst/>
            <a:cxnLst/>
            <a:rect l="l" t="t" r="r" b="b"/>
            <a:pathLst>
              <a:path w="472440" h="234950">
                <a:moveTo>
                  <a:pt x="472440" y="234696"/>
                </a:moveTo>
                <a:lnTo>
                  <a:pt x="472440" y="0"/>
                </a:lnTo>
                <a:lnTo>
                  <a:pt x="0" y="0"/>
                </a:lnTo>
                <a:lnTo>
                  <a:pt x="0" y="234696"/>
                </a:lnTo>
                <a:lnTo>
                  <a:pt x="6096" y="234696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7868" y="10668"/>
                </a:lnTo>
                <a:lnTo>
                  <a:pt x="467868" y="234696"/>
                </a:lnTo>
                <a:lnTo>
                  <a:pt x="472440" y="234696"/>
                </a:lnTo>
                <a:close/>
              </a:path>
              <a:path w="472440" h="234950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72440" h="234950">
                <a:moveTo>
                  <a:pt x="10668" y="224028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4028"/>
                </a:lnTo>
                <a:lnTo>
                  <a:pt x="10668" y="224028"/>
                </a:lnTo>
                <a:close/>
              </a:path>
              <a:path w="472440" h="234950">
                <a:moveTo>
                  <a:pt x="467868" y="224028"/>
                </a:moveTo>
                <a:lnTo>
                  <a:pt x="6096" y="224028"/>
                </a:lnTo>
                <a:lnTo>
                  <a:pt x="10668" y="230124"/>
                </a:lnTo>
                <a:lnTo>
                  <a:pt x="10668" y="234696"/>
                </a:lnTo>
                <a:lnTo>
                  <a:pt x="461772" y="234696"/>
                </a:lnTo>
                <a:lnTo>
                  <a:pt x="461772" y="230124"/>
                </a:lnTo>
                <a:lnTo>
                  <a:pt x="467868" y="224028"/>
                </a:lnTo>
                <a:close/>
              </a:path>
              <a:path w="472440" h="234950">
                <a:moveTo>
                  <a:pt x="10668" y="234696"/>
                </a:moveTo>
                <a:lnTo>
                  <a:pt x="10668" y="230124"/>
                </a:lnTo>
                <a:lnTo>
                  <a:pt x="6096" y="224028"/>
                </a:lnTo>
                <a:lnTo>
                  <a:pt x="6096" y="234696"/>
                </a:lnTo>
                <a:lnTo>
                  <a:pt x="10668" y="234696"/>
                </a:lnTo>
                <a:close/>
              </a:path>
              <a:path w="472440" h="234950">
                <a:moveTo>
                  <a:pt x="467868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7868" y="10668"/>
                </a:lnTo>
                <a:close/>
              </a:path>
              <a:path w="472440" h="234950">
                <a:moveTo>
                  <a:pt x="467868" y="224028"/>
                </a:moveTo>
                <a:lnTo>
                  <a:pt x="467868" y="10668"/>
                </a:lnTo>
                <a:lnTo>
                  <a:pt x="461772" y="10668"/>
                </a:lnTo>
                <a:lnTo>
                  <a:pt x="461772" y="224028"/>
                </a:lnTo>
                <a:lnTo>
                  <a:pt x="467868" y="224028"/>
                </a:lnTo>
                <a:close/>
              </a:path>
              <a:path w="472440" h="234950">
                <a:moveTo>
                  <a:pt x="467868" y="234696"/>
                </a:moveTo>
                <a:lnTo>
                  <a:pt x="467868" y="224028"/>
                </a:lnTo>
                <a:lnTo>
                  <a:pt x="461772" y="230124"/>
                </a:lnTo>
                <a:lnTo>
                  <a:pt x="461772" y="234696"/>
                </a:lnTo>
                <a:lnTo>
                  <a:pt x="467868" y="234696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166860" y="4577586"/>
            <a:ext cx="46228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29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107692" y="4791455"/>
            <a:ext cx="7016750" cy="6350"/>
          </a:xfrm>
          <a:custGeom>
            <a:avLst/>
            <a:gdLst/>
            <a:ahLst/>
            <a:cxnLst/>
            <a:rect l="l" t="t" r="r" b="b"/>
            <a:pathLst>
              <a:path w="7016750" h="6350">
                <a:moveTo>
                  <a:pt x="21336" y="4572"/>
                </a:moveTo>
                <a:lnTo>
                  <a:pt x="21336" y="0"/>
                </a:lnTo>
                <a:lnTo>
                  <a:pt x="0" y="0"/>
                </a:lnTo>
                <a:lnTo>
                  <a:pt x="0" y="4572"/>
                </a:lnTo>
                <a:lnTo>
                  <a:pt x="21336" y="4572"/>
                </a:lnTo>
                <a:close/>
              </a:path>
              <a:path w="7016750" h="6350">
                <a:moveTo>
                  <a:pt x="57912" y="4572"/>
                </a:moveTo>
                <a:lnTo>
                  <a:pt x="57912" y="0"/>
                </a:lnTo>
                <a:lnTo>
                  <a:pt x="36576" y="0"/>
                </a:lnTo>
                <a:lnTo>
                  <a:pt x="36576" y="4572"/>
                </a:lnTo>
                <a:lnTo>
                  <a:pt x="57912" y="4572"/>
                </a:lnTo>
                <a:close/>
              </a:path>
              <a:path w="7016750" h="6350">
                <a:moveTo>
                  <a:pt x="94488" y="4572"/>
                </a:moveTo>
                <a:lnTo>
                  <a:pt x="94488" y="0"/>
                </a:lnTo>
                <a:lnTo>
                  <a:pt x="73152" y="0"/>
                </a:lnTo>
                <a:lnTo>
                  <a:pt x="73152" y="4572"/>
                </a:lnTo>
                <a:lnTo>
                  <a:pt x="94488" y="4572"/>
                </a:lnTo>
                <a:close/>
              </a:path>
              <a:path w="7016750" h="6350">
                <a:moveTo>
                  <a:pt x="131064" y="4572"/>
                </a:moveTo>
                <a:lnTo>
                  <a:pt x="131064" y="0"/>
                </a:lnTo>
                <a:lnTo>
                  <a:pt x="111252" y="0"/>
                </a:lnTo>
                <a:lnTo>
                  <a:pt x="111252" y="4572"/>
                </a:lnTo>
                <a:lnTo>
                  <a:pt x="131064" y="4572"/>
                </a:lnTo>
                <a:close/>
              </a:path>
              <a:path w="7016750" h="6350">
                <a:moveTo>
                  <a:pt x="167640" y="4572"/>
                </a:moveTo>
                <a:lnTo>
                  <a:pt x="167640" y="0"/>
                </a:lnTo>
                <a:lnTo>
                  <a:pt x="147828" y="0"/>
                </a:lnTo>
                <a:lnTo>
                  <a:pt x="147828" y="4572"/>
                </a:lnTo>
                <a:lnTo>
                  <a:pt x="167640" y="4572"/>
                </a:lnTo>
                <a:close/>
              </a:path>
              <a:path w="7016750" h="6350">
                <a:moveTo>
                  <a:pt x="204216" y="4572"/>
                </a:moveTo>
                <a:lnTo>
                  <a:pt x="204216" y="0"/>
                </a:lnTo>
                <a:lnTo>
                  <a:pt x="184404" y="0"/>
                </a:lnTo>
                <a:lnTo>
                  <a:pt x="184404" y="4572"/>
                </a:lnTo>
                <a:lnTo>
                  <a:pt x="204216" y="4572"/>
                </a:lnTo>
                <a:close/>
              </a:path>
              <a:path w="7016750" h="6350">
                <a:moveTo>
                  <a:pt x="240792" y="4572"/>
                </a:moveTo>
                <a:lnTo>
                  <a:pt x="240792" y="0"/>
                </a:lnTo>
                <a:lnTo>
                  <a:pt x="220980" y="0"/>
                </a:lnTo>
                <a:lnTo>
                  <a:pt x="220980" y="4572"/>
                </a:lnTo>
                <a:lnTo>
                  <a:pt x="240792" y="4572"/>
                </a:lnTo>
                <a:close/>
              </a:path>
              <a:path w="7016750" h="6350">
                <a:moveTo>
                  <a:pt x="278892" y="4572"/>
                </a:moveTo>
                <a:lnTo>
                  <a:pt x="278892" y="0"/>
                </a:lnTo>
                <a:lnTo>
                  <a:pt x="257556" y="0"/>
                </a:lnTo>
                <a:lnTo>
                  <a:pt x="257556" y="4572"/>
                </a:lnTo>
                <a:lnTo>
                  <a:pt x="278892" y="4572"/>
                </a:lnTo>
                <a:close/>
              </a:path>
              <a:path w="7016750" h="6350">
                <a:moveTo>
                  <a:pt x="315468" y="4572"/>
                </a:moveTo>
                <a:lnTo>
                  <a:pt x="315468" y="0"/>
                </a:lnTo>
                <a:lnTo>
                  <a:pt x="294132" y="0"/>
                </a:lnTo>
                <a:lnTo>
                  <a:pt x="294132" y="4572"/>
                </a:lnTo>
                <a:lnTo>
                  <a:pt x="315468" y="4572"/>
                </a:lnTo>
                <a:close/>
              </a:path>
              <a:path w="7016750" h="6350">
                <a:moveTo>
                  <a:pt x="352044" y="4572"/>
                </a:moveTo>
                <a:lnTo>
                  <a:pt x="352044" y="0"/>
                </a:lnTo>
                <a:lnTo>
                  <a:pt x="330708" y="0"/>
                </a:lnTo>
                <a:lnTo>
                  <a:pt x="330708" y="4572"/>
                </a:lnTo>
                <a:lnTo>
                  <a:pt x="352044" y="4572"/>
                </a:lnTo>
                <a:close/>
              </a:path>
              <a:path w="7016750" h="6350">
                <a:moveTo>
                  <a:pt x="388620" y="4572"/>
                </a:moveTo>
                <a:lnTo>
                  <a:pt x="388620" y="0"/>
                </a:lnTo>
                <a:lnTo>
                  <a:pt x="367284" y="0"/>
                </a:lnTo>
                <a:lnTo>
                  <a:pt x="367284" y="4572"/>
                </a:lnTo>
                <a:lnTo>
                  <a:pt x="388620" y="4572"/>
                </a:lnTo>
                <a:close/>
              </a:path>
              <a:path w="7016750" h="6350">
                <a:moveTo>
                  <a:pt x="425196" y="4572"/>
                </a:moveTo>
                <a:lnTo>
                  <a:pt x="425196" y="0"/>
                </a:lnTo>
                <a:lnTo>
                  <a:pt x="403860" y="0"/>
                </a:lnTo>
                <a:lnTo>
                  <a:pt x="403860" y="4572"/>
                </a:lnTo>
                <a:lnTo>
                  <a:pt x="425196" y="4572"/>
                </a:lnTo>
                <a:close/>
              </a:path>
              <a:path w="7016750" h="6350">
                <a:moveTo>
                  <a:pt x="461772" y="4572"/>
                </a:moveTo>
                <a:lnTo>
                  <a:pt x="461772" y="0"/>
                </a:lnTo>
                <a:lnTo>
                  <a:pt x="440436" y="0"/>
                </a:lnTo>
                <a:lnTo>
                  <a:pt x="440436" y="4572"/>
                </a:lnTo>
                <a:lnTo>
                  <a:pt x="461772" y="4572"/>
                </a:lnTo>
                <a:close/>
              </a:path>
              <a:path w="7016750" h="6350">
                <a:moveTo>
                  <a:pt x="498348" y="4572"/>
                </a:moveTo>
                <a:lnTo>
                  <a:pt x="498348" y="0"/>
                </a:lnTo>
                <a:lnTo>
                  <a:pt x="477012" y="0"/>
                </a:lnTo>
                <a:lnTo>
                  <a:pt x="477012" y="4572"/>
                </a:lnTo>
                <a:lnTo>
                  <a:pt x="498348" y="4572"/>
                </a:lnTo>
                <a:close/>
              </a:path>
              <a:path w="7016750" h="6350">
                <a:moveTo>
                  <a:pt x="534924" y="4572"/>
                </a:moveTo>
                <a:lnTo>
                  <a:pt x="534924" y="0"/>
                </a:lnTo>
                <a:lnTo>
                  <a:pt x="513588" y="0"/>
                </a:lnTo>
                <a:lnTo>
                  <a:pt x="513588" y="4572"/>
                </a:lnTo>
                <a:lnTo>
                  <a:pt x="534924" y="4572"/>
                </a:lnTo>
                <a:close/>
              </a:path>
              <a:path w="7016750" h="6350">
                <a:moveTo>
                  <a:pt x="571500" y="4572"/>
                </a:moveTo>
                <a:lnTo>
                  <a:pt x="571500" y="0"/>
                </a:lnTo>
                <a:lnTo>
                  <a:pt x="550164" y="0"/>
                </a:lnTo>
                <a:lnTo>
                  <a:pt x="550164" y="4572"/>
                </a:lnTo>
                <a:lnTo>
                  <a:pt x="571500" y="4572"/>
                </a:lnTo>
                <a:close/>
              </a:path>
              <a:path w="7016750" h="6350">
                <a:moveTo>
                  <a:pt x="608076" y="4572"/>
                </a:moveTo>
                <a:lnTo>
                  <a:pt x="608076" y="0"/>
                </a:lnTo>
                <a:lnTo>
                  <a:pt x="586740" y="0"/>
                </a:lnTo>
                <a:lnTo>
                  <a:pt x="586740" y="4572"/>
                </a:lnTo>
                <a:lnTo>
                  <a:pt x="608076" y="4572"/>
                </a:lnTo>
                <a:close/>
              </a:path>
              <a:path w="7016750" h="6350">
                <a:moveTo>
                  <a:pt x="644652" y="4572"/>
                </a:moveTo>
                <a:lnTo>
                  <a:pt x="644652" y="0"/>
                </a:lnTo>
                <a:lnTo>
                  <a:pt x="623316" y="0"/>
                </a:lnTo>
                <a:lnTo>
                  <a:pt x="623316" y="4572"/>
                </a:lnTo>
                <a:lnTo>
                  <a:pt x="644652" y="4572"/>
                </a:lnTo>
                <a:close/>
              </a:path>
              <a:path w="7016750" h="6350">
                <a:moveTo>
                  <a:pt x="681228" y="4572"/>
                </a:moveTo>
                <a:lnTo>
                  <a:pt x="681228" y="0"/>
                </a:lnTo>
                <a:lnTo>
                  <a:pt x="659892" y="0"/>
                </a:lnTo>
                <a:lnTo>
                  <a:pt x="659892" y="4572"/>
                </a:lnTo>
                <a:lnTo>
                  <a:pt x="681228" y="4572"/>
                </a:lnTo>
                <a:close/>
              </a:path>
              <a:path w="7016750" h="6350">
                <a:moveTo>
                  <a:pt x="717804" y="4572"/>
                </a:moveTo>
                <a:lnTo>
                  <a:pt x="717804" y="0"/>
                </a:lnTo>
                <a:lnTo>
                  <a:pt x="697992" y="0"/>
                </a:lnTo>
                <a:lnTo>
                  <a:pt x="697992" y="4572"/>
                </a:lnTo>
                <a:lnTo>
                  <a:pt x="717804" y="4572"/>
                </a:lnTo>
                <a:close/>
              </a:path>
              <a:path w="7016750" h="6350">
                <a:moveTo>
                  <a:pt x="754380" y="4572"/>
                </a:moveTo>
                <a:lnTo>
                  <a:pt x="754380" y="0"/>
                </a:lnTo>
                <a:lnTo>
                  <a:pt x="734568" y="0"/>
                </a:lnTo>
                <a:lnTo>
                  <a:pt x="734568" y="4572"/>
                </a:lnTo>
                <a:lnTo>
                  <a:pt x="754380" y="4572"/>
                </a:lnTo>
                <a:close/>
              </a:path>
              <a:path w="7016750" h="6350">
                <a:moveTo>
                  <a:pt x="790956" y="4572"/>
                </a:moveTo>
                <a:lnTo>
                  <a:pt x="790956" y="0"/>
                </a:lnTo>
                <a:lnTo>
                  <a:pt x="771144" y="0"/>
                </a:lnTo>
                <a:lnTo>
                  <a:pt x="771144" y="4572"/>
                </a:lnTo>
                <a:lnTo>
                  <a:pt x="790956" y="4572"/>
                </a:lnTo>
                <a:close/>
              </a:path>
              <a:path w="7016750" h="6350">
                <a:moveTo>
                  <a:pt x="827532" y="4572"/>
                </a:moveTo>
                <a:lnTo>
                  <a:pt x="827532" y="0"/>
                </a:lnTo>
                <a:lnTo>
                  <a:pt x="807720" y="0"/>
                </a:lnTo>
                <a:lnTo>
                  <a:pt x="807720" y="4572"/>
                </a:lnTo>
                <a:lnTo>
                  <a:pt x="827532" y="4572"/>
                </a:lnTo>
                <a:close/>
              </a:path>
              <a:path w="7016750" h="6350">
                <a:moveTo>
                  <a:pt x="865632" y="4572"/>
                </a:moveTo>
                <a:lnTo>
                  <a:pt x="865632" y="0"/>
                </a:lnTo>
                <a:lnTo>
                  <a:pt x="844296" y="0"/>
                </a:lnTo>
                <a:lnTo>
                  <a:pt x="844296" y="4572"/>
                </a:lnTo>
                <a:lnTo>
                  <a:pt x="865632" y="4572"/>
                </a:lnTo>
                <a:close/>
              </a:path>
              <a:path w="7016750" h="6350">
                <a:moveTo>
                  <a:pt x="902208" y="4572"/>
                </a:moveTo>
                <a:lnTo>
                  <a:pt x="902208" y="0"/>
                </a:lnTo>
                <a:lnTo>
                  <a:pt x="880872" y="0"/>
                </a:lnTo>
                <a:lnTo>
                  <a:pt x="880872" y="4572"/>
                </a:lnTo>
                <a:lnTo>
                  <a:pt x="902208" y="4572"/>
                </a:lnTo>
                <a:close/>
              </a:path>
              <a:path w="7016750" h="6350">
                <a:moveTo>
                  <a:pt x="938784" y="4572"/>
                </a:moveTo>
                <a:lnTo>
                  <a:pt x="938784" y="0"/>
                </a:lnTo>
                <a:lnTo>
                  <a:pt x="917448" y="0"/>
                </a:lnTo>
                <a:lnTo>
                  <a:pt x="917448" y="4572"/>
                </a:lnTo>
                <a:lnTo>
                  <a:pt x="938784" y="4572"/>
                </a:lnTo>
                <a:close/>
              </a:path>
              <a:path w="7016750" h="6350">
                <a:moveTo>
                  <a:pt x="975360" y="4572"/>
                </a:moveTo>
                <a:lnTo>
                  <a:pt x="975360" y="0"/>
                </a:lnTo>
                <a:lnTo>
                  <a:pt x="954024" y="0"/>
                </a:lnTo>
                <a:lnTo>
                  <a:pt x="954024" y="4572"/>
                </a:lnTo>
                <a:lnTo>
                  <a:pt x="975360" y="4572"/>
                </a:lnTo>
                <a:close/>
              </a:path>
              <a:path w="7016750" h="6350">
                <a:moveTo>
                  <a:pt x="1011936" y="4572"/>
                </a:moveTo>
                <a:lnTo>
                  <a:pt x="1011936" y="0"/>
                </a:lnTo>
                <a:lnTo>
                  <a:pt x="990600" y="0"/>
                </a:lnTo>
                <a:lnTo>
                  <a:pt x="990600" y="4572"/>
                </a:lnTo>
                <a:lnTo>
                  <a:pt x="1011936" y="4572"/>
                </a:lnTo>
                <a:close/>
              </a:path>
              <a:path w="7016750" h="6350">
                <a:moveTo>
                  <a:pt x="1048512" y="4572"/>
                </a:moveTo>
                <a:lnTo>
                  <a:pt x="1048512" y="0"/>
                </a:lnTo>
                <a:lnTo>
                  <a:pt x="1027176" y="0"/>
                </a:lnTo>
                <a:lnTo>
                  <a:pt x="1027176" y="4572"/>
                </a:lnTo>
                <a:lnTo>
                  <a:pt x="1048512" y="4572"/>
                </a:lnTo>
                <a:close/>
              </a:path>
              <a:path w="7016750" h="6350">
                <a:moveTo>
                  <a:pt x="1085088" y="4572"/>
                </a:moveTo>
                <a:lnTo>
                  <a:pt x="1085088" y="0"/>
                </a:lnTo>
                <a:lnTo>
                  <a:pt x="1063752" y="0"/>
                </a:lnTo>
                <a:lnTo>
                  <a:pt x="1063752" y="4572"/>
                </a:lnTo>
                <a:lnTo>
                  <a:pt x="1085088" y="4572"/>
                </a:lnTo>
                <a:close/>
              </a:path>
              <a:path w="7016750" h="6350">
                <a:moveTo>
                  <a:pt x="1121664" y="4572"/>
                </a:moveTo>
                <a:lnTo>
                  <a:pt x="1121664" y="0"/>
                </a:lnTo>
                <a:lnTo>
                  <a:pt x="1100328" y="0"/>
                </a:lnTo>
                <a:lnTo>
                  <a:pt x="1100328" y="4572"/>
                </a:lnTo>
                <a:lnTo>
                  <a:pt x="1121664" y="4572"/>
                </a:lnTo>
                <a:close/>
              </a:path>
              <a:path w="7016750" h="6350">
                <a:moveTo>
                  <a:pt x="1158240" y="4572"/>
                </a:moveTo>
                <a:lnTo>
                  <a:pt x="1158240" y="0"/>
                </a:lnTo>
                <a:lnTo>
                  <a:pt x="1136904" y="0"/>
                </a:lnTo>
                <a:lnTo>
                  <a:pt x="1136904" y="4572"/>
                </a:lnTo>
                <a:lnTo>
                  <a:pt x="1158240" y="4572"/>
                </a:lnTo>
                <a:close/>
              </a:path>
              <a:path w="7016750" h="6350">
                <a:moveTo>
                  <a:pt x="1194816" y="4572"/>
                </a:moveTo>
                <a:lnTo>
                  <a:pt x="1194816" y="0"/>
                </a:lnTo>
                <a:lnTo>
                  <a:pt x="1173480" y="0"/>
                </a:lnTo>
                <a:lnTo>
                  <a:pt x="1173480" y="4572"/>
                </a:lnTo>
                <a:lnTo>
                  <a:pt x="1194816" y="4572"/>
                </a:lnTo>
                <a:close/>
              </a:path>
              <a:path w="7016750" h="6350">
                <a:moveTo>
                  <a:pt x="1231392" y="4572"/>
                </a:moveTo>
                <a:lnTo>
                  <a:pt x="1231392" y="0"/>
                </a:lnTo>
                <a:lnTo>
                  <a:pt x="1210056" y="0"/>
                </a:lnTo>
                <a:lnTo>
                  <a:pt x="1210056" y="4572"/>
                </a:lnTo>
                <a:lnTo>
                  <a:pt x="1231392" y="4572"/>
                </a:lnTo>
                <a:close/>
              </a:path>
              <a:path w="7016750" h="6350">
                <a:moveTo>
                  <a:pt x="1267968" y="4572"/>
                </a:moveTo>
                <a:lnTo>
                  <a:pt x="1267968" y="0"/>
                </a:lnTo>
                <a:lnTo>
                  <a:pt x="1246632" y="0"/>
                </a:lnTo>
                <a:lnTo>
                  <a:pt x="1246632" y="4572"/>
                </a:lnTo>
                <a:lnTo>
                  <a:pt x="1267968" y="4572"/>
                </a:lnTo>
                <a:close/>
              </a:path>
              <a:path w="7016750" h="6350">
                <a:moveTo>
                  <a:pt x="1304544" y="4572"/>
                </a:moveTo>
                <a:lnTo>
                  <a:pt x="1304544" y="0"/>
                </a:lnTo>
                <a:lnTo>
                  <a:pt x="1284732" y="0"/>
                </a:lnTo>
                <a:lnTo>
                  <a:pt x="1284732" y="4572"/>
                </a:lnTo>
                <a:lnTo>
                  <a:pt x="1304544" y="4572"/>
                </a:lnTo>
                <a:close/>
              </a:path>
              <a:path w="7016750" h="6350">
                <a:moveTo>
                  <a:pt x="1341120" y="4572"/>
                </a:moveTo>
                <a:lnTo>
                  <a:pt x="1341120" y="0"/>
                </a:lnTo>
                <a:lnTo>
                  <a:pt x="1321308" y="0"/>
                </a:lnTo>
                <a:lnTo>
                  <a:pt x="1321308" y="4572"/>
                </a:lnTo>
                <a:lnTo>
                  <a:pt x="1341120" y="4572"/>
                </a:lnTo>
                <a:close/>
              </a:path>
              <a:path w="7016750" h="6350">
                <a:moveTo>
                  <a:pt x="1377696" y="4572"/>
                </a:moveTo>
                <a:lnTo>
                  <a:pt x="1377696" y="0"/>
                </a:lnTo>
                <a:lnTo>
                  <a:pt x="1357884" y="0"/>
                </a:lnTo>
                <a:lnTo>
                  <a:pt x="1357884" y="4572"/>
                </a:lnTo>
                <a:lnTo>
                  <a:pt x="1377696" y="4572"/>
                </a:lnTo>
                <a:close/>
              </a:path>
              <a:path w="7016750" h="6350">
                <a:moveTo>
                  <a:pt x="1414272" y="4572"/>
                </a:moveTo>
                <a:lnTo>
                  <a:pt x="1414272" y="0"/>
                </a:lnTo>
                <a:lnTo>
                  <a:pt x="1394460" y="0"/>
                </a:lnTo>
                <a:lnTo>
                  <a:pt x="1394460" y="4572"/>
                </a:lnTo>
                <a:lnTo>
                  <a:pt x="1414272" y="4572"/>
                </a:lnTo>
                <a:close/>
              </a:path>
              <a:path w="7016750" h="6350">
                <a:moveTo>
                  <a:pt x="1452372" y="4572"/>
                </a:moveTo>
                <a:lnTo>
                  <a:pt x="1452372" y="0"/>
                </a:lnTo>
                <a:lnTo>
                  <a:pt x="1431036" y="0"/>
                </a:lnTo>
                <a:lnTo>
                  <a:pt x="1431036" y="4572"/>
                </a:lnTo>
                <a:lnTo>
                  <a:pt x="1452372" y="4572"/>
                </a:lnTo>
                <a:close/>
              </a:path>
              <a:path w="7016750" h="6350">
                <a:moveTo>
                  <a:pt x="1488948" y="4572"/>
                </a:moveTo>
                <a:lnTo>
                  <a:pt x="1488948" y="0"/>
                </a:lnTo>
                <a:lnTo>
                  <a:pt x="1467612" y="0"/>
                </a:lnTo>
                <a:lnTo>
                  <a:pt x="1467612" y="4572"/>
                </a:lnTo>
                <a:lnTo>
                  <a:pt x="1488948" y="4572"/>
                </a:lnTo>
                <a:close/>
              </a:path>
              <a:path w="7016750" h="6350">
                <a:moveTo>
                  <a:pt x="1525524" y="4572"/>
                </a:moveTo>
                <a:lnTo>
                  <a:pt x="1525524" y="0"/>
                </a:lnTo>
                <a:lnTo>
                  <a:pt x="1504188" y="0"/>
                </a:lnTo>
                <a:lnTo>
                  <a:pt x="1504188" y="4572"/>
                </a:lnTo>
                <a:lnTo>
                  <a:pt x="1525524" y="4572"/>
                </a:lnTo>
                <a:close/>
              </a:path>
              <a:path w="7016750" h="6350">
                <a:moveTo>
                  <a:pt x="1562100" y="4572"/>
                </a:moveTo>
                <a:lnTo>
                  <a:pt x="1562100" y="0"/>
                </a:lnTo>
                <a:lnTo>
                  <a:pt x="1540764" y="0"/>
                </a:lnTo>
                <a:lnTo>
                  <a:pt x="1540764" y="4572"/>
                </a:lnTo>
                <a:lnTo>
                  <a:pt x="1562100" y="4572"/>
                </a:lnTo>
                <a:close/>
              </a:path>
              <a:path w="7016750" h="6350">
                <a:moveTo>
                  <a:pt x="1598676" y="4572"/>
                </a:moveTo>
                <a:lnTo>
                  <a:pt x="1598676" y="0"/>
                </a:lnTo>
                <a:lnTo>
                  <a:pt x="1577340" y="0"/>
                </a:lnTo>
                <a:lnTo>
                  <a:pt x="1577340" y="4572"/>
                </a:lnTo>
                <a:lnTo>
                  <a:pt x="1598676" y="4572"/>
                </a:lnTo>
                <a:close/>
              </a:path>
              <a:path w="7016750" h="6350">
                <a:moveTo>
                  <a:pt x="1635252" y="4572"/>
                </a:moveTo>
                <a:lnTo>
                  <a:pt x="1635252" y="0"/>
                </a:lnTo>
                <a:lnTo>
                  <a:pt x="1613916" y="0"/>
                </a:lnTo>
                <a:lnTo>
                  <a:pt x="1613916" y="4572"/>
                </a:lnTo>
                <a:lnTo>
                  <a:pt x="1635252" y="4572"/>
                </a:lnTo>
                <a:close/>
              </a:path>
              <a:path w="7016750" h="6350">
                <a:moveTo>
                  <a:pt x="1671828" y="4572"/>
                </a:moveTo>
                <a:lnTo>
                  <a:pt x="1671828" y="0"/>
                </a:lnTo>
                <a:lnTo>
                  <a:pt x="1650492" y="0"/>
                </a:lnTo>
                <a:lnTo>
                  <a:pt x="1650492" y="4572"/>
                </a:lnTo>
                <a:lnTo>
                  <a:pt x="1671828" y="4572"/>
                </a:lnTo>
                <a:close/>
              </a:path>
              <a:path w="7016750" h="6350">
                <a:moveTo>
                  <a:pt x="1708404" y="4572"/>
                </a:moveTo>
                <a:lnTo>
                  <a:pt x="1708404" y="0"/>
                </a:lnTo>
                <a:lnTo>
                  <a:pt x="1687068" y="0"/>
                </a:lnTo>
                <a:lnTo>
                  <a:pt x="1687068" y="4572"/>
                </a:lnTo>
                <a:lnTo>
                  <a:pt x="1708404" y="4572"/>
                </a:lnTo>
                <a:close/>
              </a:path>
              <a:path w="7016750" h="6350">
                <a:moveTo>
                  <a:pt x="1744980" y="4572"/>
                </a:moveTo>
                <a:lnTo>
                  <a:pt x="1744980" y="0"/>
                </a:lnTo>
                <a:lnTo>
                  <a:pt x="1723644" y="0"/>
                </a:lnTo>
                <a:lnTo>
                  <a:pt x="1723644" y="4572"/>
                </a:lnTo>
                <a:lnTo>
                  <a:pt x="1744980" y="4572"/>
                </a:lnTo>
                <a:close/>
              </a:path>
              <a:path w="7016750" h="6350">
                <a:moveTo>
                  <a:pt x="1781556" y="4572"/>
                </a:moveTo>
                <a:lnTo>
                  <a:pt x="1781556" y="0"/>
                </a:lnTo>
                <a:lnTo>
                  <a:pt x="1760220" y="0"/>
                </a:lnTo>
                <a:lnTo>
                  <a:pt x="1760220" y="4572"/>
                </a:lnTo>
                <a:lnTo>
                  <a:pt x="1781556" y="4572"/>
                </a:lnTo>
                <a:close/>
              </a:path>
              <a:path w="7016750" h="6350">
                <a:moveTo>
                  <a:pt x="1818132" y="4572"/>
                </a:moveTo>
                <a:lnTo>
                  <a:pt x="1818132" y="0"/>
                </a:lnTo>
                <a:lnTo>
                  <a:pt x="1796796" y="0"/>
                </a:lnTo>
                <a:lnTo>
                  <a:pt x="1796796" y="4572"/>
                </a:lnTo>
                <a:lnTo>
                  <a:pt x="1818132" y="4572"/>
                </a:lnTo>
                <a:close/>
              </a:path>
              <a:path w="7016750" h="6350">
                <a:moveTo>
                  <a:pt x="1854708" y="4572"/>
                </a:moveTo>
                <a:lnTo>
                  <a:pt x="1854708" y="0"/>
                </a:lnTo>
                <a:lnTo>
                  <a:pt x="1833372" y="0"/>
                </a:lnTo>
                <a:lnTo>
                  <a:pt x="1833372" y="4572"/>
                </a:lnTo>
                <a:lnTo>
                  <a:pt x="1854708" y="4572"/>
                </a:lnTo>
                <a:close/>
              </a:path>
              <a:path w="7016750" h="6350">
                <a:moveTo>
                  <a:pt x="1891284" y="4572"/>
                </a:moveTo>
                <a:lnTo>
                  <a:pt x="1891284" y="0"/>
                </a:lnTo>
                <a:lnTo>
                  <a:pt x="1871472" y="0"/>
                </a:lnTo>
                <a:lnTo>
                  <a:pt x="1871472" y="4572"/>
                </a:lnTo>
                <a:lnTo>
                  <a:pt x="1891284" y="4572"/>
                </a:lnTo>
                <a:close/>
              </a:path>
              <a:path w="7016750" h="6350">
                <a:moveTo>
                  <a:pt x="1927860" y="4572"/>
                </a:moveTo>
                <a:lnTo>
                  <a:pt x="1927860" y="0"/>
                </a:lnTo>
                <a:lnTo>
                  <a:pt x="1908048" y="0"/>
                </a:lnTo>
                <a:lnTo>
                  <a:pt x="1908048" y="4572"/>
                </a:lnTo>
                <a:lnTo>
                  <a:pt x="1927860" y="4572"/>
                </a:lnTo>
                <a:close/>
              </a:path>
              <a:path w="7016750" h="6350">
                <a:moveTo>
                  <a:pt x="1964436" y="4572"/>
                </a:moveTo>
                <a:lnTo>
                  <a:pt x="1964436" y="0"/>
                </a:lnTo>
                <a:lnTo>
                  <a:pt x="1944624" y="0"/>
                </a:lnTo>
                <a:lnTo>
                  <a:pt x="1944624" y="4572"/>
                </a:lnTo>
                <a:lnTo>
                  <a:pt x="1964436" y="4572"/>
                </a:lnTo>
                <a:close/>
              </a:path>
              <a:path w="7016750" h="6350">
                <a:moveTo>
                  <a:pt x="2001012" y="4572"/>
                </a:moveTo>
                <a:lnTo>
                  <a:pt x="2001012" y="0"/>
                </a:lnTo>
                <a:lnTo>
                  <a:pt x="1981200" y="0"/>
                </a:lnTo>
                <a:lnTo>
                  <a:pt x="1981200" y="4572"/>
                </a:lnTo>
                <a:lnTo>
                  <a:pt x="2001012" y="4572"/>
                </a:lnTo>
                <a:close/>
              </a:path>
              <a:path w="7016750" h="6350">
                <a:moveTo>
                  <a:pt x="2039112" y="4572"/>
                </a:moveTo>
                <a:lnTo>
                  <a:pt x="2039112" y="0"/>
                </a:lnTo>
                <a:lnTo>
                  <a:pt x="2017776" y="0"/>
                </a:lnTo>
                <a:lnTo>
                  <a:pt x="2017776" y="4572"/>
                </a:lnTo>
                <a:lnTo>
                  <a:pt x="2039112" y="4572"/>
                </a:lnTo>
                <a:close/>
              </a:path>
              <a:path w="7016750" h="6350">
                <a:moveTo>
                  <a:pt x="2075688" y="4572"/>
                </a:moveTo>
                <a:lnTo>
                  <a:pt x="2075688" y="0"/>
                </a:lnTo>
                <a:lnTo>
                  <a:pt x="2054352" y="0"/>
                </a:lnTo>
                <a:lnTo>
                  <a:pt x="2054352" y="4572"/>
                </a:lnTo>
                <a:lnTo>
                  <a:pt x="2075688" y="4572"/>
                </a:lnTo>
                <a:close/>
              </a:path>
              <a:path w="7016750" h="6350">
                <a:moveTo>
                  <a:pt x="2112264" y="4572"/>
                </a:moveTo>
                <a:lnTo>
                  <a:pt x="2112264" y="0"/>
                </a:lnTo>
                <a:lnTo>
                  <a:pt x="2090928" y="0"/>
                </a:lnTo>
                <a:lnTo>
                  <a:pt x="2090928" y="4572"/>
                </a:lnTo>
                <a:lnTo>
                  <a:pt x="2112264" y="4572"/>
                </a:lnTo>
                <a:close/>
              </a:path>
              <a:path w="7016750" h="6350">
                <a:moveTo>
                  <a:pt x="2148840" y="4572"/>
                </a:moveTo>
                <a:lnTo>
                  <a:pt x="2148840" y="0"/>
                </a:lnTo>
                <a:lnTo>
                  <a:pt x="2127504" y="0"/>
                </a:lnTo>
                <a:lnTo>
                  <a:pt x="2127504" y="4572"/>
                </a:lnTo>
                <a:lnTo>
                  <a:pt x="2148840" y="4572"/>
                </a:lnTo>
                <a:close/>
              </a:path>
              <a:path w="7016750" h="6350">
                <a:moveTo>
                  <a:pt x="2185416" y="4572"/>
                </a:moveTo>
                <a:lnTo>
                  <a:pt x="2185416" y="0"/>
                </a:lnTo>
                <a:lnTo>
                  <a:pt x="2164080" y="0"/>
                </a:lnTo>
                <a:lnTo>
                  <a:pt x="2164080" y="4572"/>
                </a:lnTo>
                <a:lnTo>
                  <a:pt x="2185416" y="4572"/>
                </a:lnTo>
                <a:close/>
              </a:path>
              <a:path w="7016750" h="6350">
                <a:moveTo>
                  <a:pt x="2221992" y="4572"/>
                </a:moveTo>
                <a:lnTo>
                  <a:pt x="2221992" y="0"/>
                </a:lnTo>
                <a:lnTo>
                  <a:pt x="2200656" y="0"/>
                </a:lnTo>
                <a:lnTo>
                  <a:pt x="2200656" y="4572"/>
                </a:lnTo>
                <a:lnTo>
                  <a:pt x="2221992" y="4572"/>
                </a:lnTo>
                <a:close/>
              </a:path>
              <a:path w="7016750" h="6350">
                <a:moveTo>
                  <a:pt x="2258568" y="4572"/>
                </a:moveTo>
                <a:lnTo>
                  <a:pt x="2258568" y="0"/>
                </a:lnTo>
                <a:lnTo>
                  <a:pt x="2237232" y="0"/>
                </a:lnTo>
                <a:lnTo>
                  <a:pt x="2237232" y="4572"/>
                </a:lnTo>
                <a:lnTo>
                  <a:pt x="2258568" y="4572"/>
                </a:lnTo>
                <a:close/>
              </a:path>
              <a:path w="7016750" h="6350">
                <a:moveTo>
                  <a:pt x="2295144" y="4572"/>
                </a:moveTo>
                <a:lnTo>
                  <a:pt x="2295144" y="0"/>
                </a:lnTo>
                <a:lnTo>
                  <a:pt x="2273808" y="0"/>
                </a:lnTo>
                <a:lnTo>
                  <a:pt x="2273808" y="4572"/>
                </a:lnTo>
                <a:lnTo>
                  <a:pt x="2295144" y="4572"/>
                </a:lnTo>
                <a:close/>
              </a:path>
              <a:path w="7016750" h="6350">
                <a:moveTo>
                  <a:pt x="2331720" y="4572"/>
                </a:moveTo>
                <a:lnTo>
                  <a:pt x="2331720" y="0"/>
                </a:lnTo>
                <a:lnTo>
                  <a:pt x="2310384" y="0"/>
                </a:lnTo>
                <a:lnTo>
                  <a:pt x="2310384" y="4572"/>
                </a:lnTo>
                <a:lnTo>
                  <a:pt x="2331720" y="4572"/>
                </a:lnTo>
                <a:close/>
              </a:path>
              <a:path w="7016750" h="6350">
                <a:moveTo>
                  <a:pt x="2368296" y="4572"/>
                </a:moveTo>
                <a:lnTo>
                  <a:pt x="2368296" y="0"/>
                </a:lnTo>
                <a:lnTo>
                  <a:pt x="2346960" y="0"/>
                </a:lnTo>
                <a:lnTo>
                  <a:pt x="2346960" y="4572"/>
                </a:lnTo>
                <a:lnTo>
                  <a:pt x="2368296" y="4572"/>
                </a:lnTo>
                <a:close/>
              </a:path>
              <a:path w="7016750" h="6350">
                <a:moveTo>
                  <a:pt x="2404872" y="4572"/>
                </a:moveTo>
                <a:lnTo>
                  <a:pt x="2404872" y="0"/>
                </a:lnTo>
                <a:lnTo>
                  <a:pt x="2383536" y="0"/>
                </a:lnTo>
                <a:lnTo>
                  <a:pt x="2383536" y="4572"/>
                </a:lnTo>
                <a:lnTo>
                  <a:pt x="2404872" y="4572"/>
                </a:lnTo>
                <a:close/>
              </a:path>
              <a:path w="7016750" h="6350">
                <a:moveTo>
                  <a:pt x="2441448" y="4572"/>
                </a:moveTo>
                <a:lnTo>
                  <a:pt x="2441448" y="0"/>
                </a:lnTo>
                <a:lnTo>
                  <a:pt x="2420112" y="0"/>
                </a:lnTo>
                <a:lnTo>
                  <a:pt x="2420112" y="4572"/>
                </a:lnTo>
                <a:lnTo>
                  <a:pt x="2441448" y="4572"/>
                </a:lnTo>
                <a:close/>
              </a:path>
              <a:path w="7016750" h="6350">
                <a:moveTo>
                  <a:pt x="2478024" y="4572"/>
                </a:moveTo>
                <a:lnTo>
                  <a:pt x="2478024" y="0"/>
                </a:lnTo>
                <a:lnTo>
                  <a:pt x="2458212" y="0"/>
                </a:lnTo>
                <a:lnTo>
                  <a:pt x="2458212" y="4572"/>
                </a:lnTo>
                <a:lnTo>
                  <a:pt x="2478024" y="4572"/>
                </a:lnTo>
                <a:close/>
              </a:path>
              <a:path w="7016750" h="6350">
                <a:moveTo>
                  <a:pt x="2514600" y="4572"/>
                </a:moveTo>
                <a:lnTo>
                  <a:pt x="2514600" y="0"/>
                </a:lnTo>
                <a:lnTo>
                  <a:pt x="2494788" y="0"/>
                </a:lnTo>
                <a:lnTo>
                  <a:pt x="2494788" y="4572"/>
                </a:lnTo>
                <a:lnTo>
                  <a:pt x="2514600" y="4572"/>
                </a:lnTo>
                <a:close/>
              </a:path>
              <a:path w="7016750" h="6350">
                <a:moveTo>
                  <a:pt x="2551176" y="4572"/>
                </a:moveTo>
                <a:lnTo>
                  <a:pt x="2551176" y="0"/>
                </a:lnTo>
                <a:lnTo>
                  <a:pt x="2531364" y="0"/>
                </a:lnTo>
                <a:lnTo>
                  <a:pt x="2531364" y="4572"/>
                </a:lnTo>
                <a:lnTo>
                  <a:pt x="2551176" y="4572"/>
                </a:lnTo>
                <a:close/>
              </a:path>
              <a:path w="7016750" h="6350">
                <a:moveTo>
                  <a:pt x="2587752" y="4572"/>
                </a:moveTo>
                <a:lnTo>
                  <a:pt x="2587752" y="0"/>
                </a:lnTo>
                <a:lnTo>
                  <a:pt x="2567940" y="0"/>
                </a:lnTo>
                <a:lnTo>
                  <a:pt x="2567940" y="4572"/>
                </a:lnTo>
                <a:lnTo>
                  <a:pt x="2587752" y="4572"/>
                </a:lnTo>
                <a:close/>
              </a:path>
              <a:path w="7016750" h="6350">
                <a:moveTo>
                  <a:pt x="2625852" y="4572"/>
                </a:moveTo>
                <a:lnTo>
                  <a:pt x="2625852" y="0"/>
                </a:lnTo>
                <a:lnTo>
                  <a:pt x="2604516" y="0"/>
                </a:lnTo>
                <a:lnTo>
                  <a:pt x="2604516" y="4572"/>
                </a:lnTo>
                <a:lnTo>
                  <a:pt x="2625852" y="4572"/>
                </a:lnTo>
                <a:close/>
              </a:path>
              <a:path w="7016750" h="6350">
                <a:moveTo>
                  <a:pt x="2662428" y="4572"/>
                </a:moveTo>
                <a:lnTo>
                  <a:pt x="2662428" y="0"/>
                </a:lnTo>
                <a:lnTo>
                  <a:pt x="2641092" y="0"/>
                </a:lnTo>
                <a:lnTo>
                  <a:pt x="2641092" y="4572"/>
                </a:lnTo>
                <a:lnTo>
                  <a:pt x="2662428" y="4572"/>
                </a:lnTo>
                <a:close/>
              </a:path>
              <a:path w="7016750" h="6350">
                <a:moveTo>
                  <a:pt x="2699004" y="4572"/>
                </a:moveTo>
                <a:lnTo>
                  <a:pt x="2699004" y="0"/>
                </a:lnTo>
                <a:lnTo>
                  <a:pt x="2677668" y="0"/>
                </a:lnTo>
                <a:lnTo>
                  <a:pt x="2677668" y="4572"/>
                </a:lnTo>
                <a:lnTo>
                  <a:pt x="2699004" y="4572"/>
                </a:lnTo>
                <a:close/>
              </a:path>
              <a:path w="7016750" h="6350">
                <a:moveTo>
                  <a:pt x="2735580" y="4572"/>
                </a:moveTo>
                <a:lnTo>
                  <a:pt x="2735580" y="0"/>
                </a:lnTo>
                <a:lnTo>
                  <a:pt x="2714244" y="0"/>
                </a:lnTo>
                <a:lnTo>
                  <a:pt x="2714244" y="4572"/>
                </a:lnTo>
                <a:lnTo>
                  <a:pt x="2735580" y="4572"/>
                </a:lnTo>
                <a:close/>
              </a:path>
              <a:path w="7016750" h="6350">
                <a:moveTo>
                  <a:pt x="2772156" y="4572"/>
                </a:moveTo>
                <a:lnTo>
                  <a:pt x="2772156" y="0"/>
                </a:lnTo>
                <a:lnTo>
                  <a:pt x="2750820" y="0"/>
                </a:lnTo>
                <a:lnTo>
                  <a:pt x="2750820" y="4572"/>
                </a:lnTo>
                <a:lnTo>
                  <a:pt x="2772156" y="4572"/>
                </a:lnTo>
                <a:close/>
              </a:path>
              <a:path w="7016750" h="6350">
                <a:moveTo>
                  <a:pt x="2808732" y="4572"/>
                </a:moveTo>
                <a:lnTo>
                  <a:pt x="2808732" y="0"/>
                </a:lnTo>
                <a:lnTo>
                  <a:pt x="2787396" y="0"/>
                </a:lnTo>
                <a:lnTo>
                  <a:pt x="2787396" y="4572"/>
                </a:lnTo>
                <a:lnTo>
                  <a:pt x="2808732" y="4572"/>
                </a:lnTo>
                <a:close/>
              </a:path>
              <a:path w="7016750" h="6350">
                <a:moveTo>
                  <a:pt x="2845308" y="4572"/>
                </a:moveTo>
                <a:lnTo>
                  <a:pt x="2845308" y="0"/>
                </a:lnTo>
                <a:lnTo>
                  <a:pt x="2823972" y="0"/>
                </a:lnTo>
                <a:lnTo>
                  <a:pt x="2823972" y="4572"/>
                </a:lnTo>
                <a:lnTo>
                  <a:pt x="2845308" y="4572"/>
                </a:lnTo>
                <a:close/>
              </a:path>
              <a:path w="7016750" h="6350">
                <a:moveTo>
                  <a:pt x="2881884" y="4572"/>
                </a:moveTo>
                <a:lnTo>
                  <a:pt x="2881884" y="0"/>
                </a:lnTo>
                <a:lnTo>
                  <a:pt x="2860548" y="0"/>
                </a:lnTo>
                <a:lnTo>
                  <a:pt x="2860548" y="4572"/>
                </a:lnTo>
                <a:lnTo>
                  <a:pt x="2881884" y="4572"/>
                </a:lnTo>
                <a:close/>
              </a:path>
              <a:path w="7016750" h="6350">
                <a:moveTo>
                  <a:pt x="2918460" y="4572"/>
                </a:moveTo>
                <a:lnTo>
                  <a:pt x="2918460" y="0"/>
                </a:lnTo>
                <a:lnTo>
                  <a:pt x="2897124" y="0"/>
                </a:lnTo>
                <a:lnTo>
                  <a:pt x="2897124" y="4572"/>
                </a:lnTo>
                <a:lnTo>
                  <a:pt x="2918460" y="4572"/>
                </a:lnTo>
                <a:close/>
              </a:path>
              <a:path w="7016750" h="6350">
                <a:moveTo>
                  <a:pt x="2955036" y="4572"/>
                </a:moveTo>
                <a:lnTo>
                  <a:pt x="2955036" y="0"/>
                </a:lnTo>
                <a:lnTo>
                  <a:pt x="2933700" y="0"/>
                </a:lnTo>
                <a:lnTo>
                  <a:pt x="2933700" y="4572"/>
                </a:lnTo>
                <a:lnTo>
                  <a:pt x="2955036" y="4572"/>
                </a:lnTo>
                <a:close/>
              </a:path>
              <a:path w="7016750" h="6350">
                <a:moveTo>
                  <a:pt x="2991612" y="4572"/>
                </a:moveTo>
                <a:lnTo>
                  <a:pt x="2991612" y="0"/>
                </a:lnTo>
                <a:lnTo>
                  <a:pt x="2970276" y="0"/>
                </a:lnTo>
                <a:lnTo>
                  <a:pt x="2970276" y="4572"/>
                </a:lnTo>
                <a:lnTo>
                  <a:pt x="2991612" y="4572"/>
                </a:lnTo>
                <a:close/>
              </a:path>
              <a:path w="7016750" h="6350">
                <a:moveTo>
                  <a:pt x="3028188" y="4572"/>
                </a:moveTo>
                <a:lnTo>
                  <a:pt x="3028188" y="0"/>
                </a:lnTo>
                <a:lnTo>
                  <a:pt x="3006852" y="0"/>
                </a:lnTo>
                <a:lnTo>
                  <a:pt x="3006852" y="4572"/>
                </a:lnTo>
                <a:lnTo>
                  <a:pt x="3028188" y="4572"/>
                </a:lnTo>
                <a:close/>
              </a:path>
              <a:path w="7016750" h="6350">
                <a:moveTo>
                  <a:pt x="3064764" y="4572"/>
                </a:moveTo>
                <a:lnTo>
                  <a:pt x="3064764" y="0"/>
                </a:lnTo>
                <a:lnTo>
                  <a:pt x="3044952" y="0"/>
                </a:lnTo>
                <a:lnTo>
                  <a:pt x="3044952" y="4572"/>
                </a:lnTo>
                <a:lnTo>
                  <a:pt x="3064764" y="4572"/>
                </a:lnTo>
                <a:close/>
              </a:path>
              <a:path w="7016750" h="6350">
                <a:moveTo>
                  <a:pt x="3101340" y="4572"/>
                </a:moveTo>
                <a:lnTo>
                  <a:pt x="3101340" y="0"/>
                </a:lnTo>
                <a:lnTo>
                  <a:pt x="3081528" y="0"/>
                </a:lnTo>
                <a:lnTo>
                  <a:pt x="3081528" y="4572"/>
                </a:lnTo>
                <a:lnTo>
                  <a:pt x="3101340" y="4572"/>
                </a:lnTo>
                <a:close/>
              </a:path>
              <a:path w="7016750" h="6350">
                <a:moveTo>
                  <a:pt x="3137916" y="4572"/>
                </a:moveTo>
                <a:lnTo>
                  <a:pt x="3137916" y="0"/>
                </a:lnTo>
                <a:lnTo>
                  <a:pt x="3118104" y="0"/>
                </a:lnTo>
                <a:lnTo>
                  <a:pt x="3118104" y="4572"/>
                </a:lnTo>
                <a:lnTo>
                  <a:pt x="3137916" y="4572"/>
                </a:lnTo>
                <a:close/>
              </a:path>
              <a:path w="7016750" h="6350">
                <a:moveTo>
                  <a:pt x="3174492" y="4572"/>
                </a:moveTo>
                <a:lnTo>
                  <a:pt x="3174492" y="0"/>
                </a:lnTo>
                <a:lnTo>
                  <a:pt x="3154680" y="0"/>
                </a:lnTo>
                <a:lnTo>
                  <a:pt x="3154680" y="4572"/>
                </a:lnTo>
                <a:lnTo>
                  <a:pt x="3174492" y="4572"/>
                </a:lnTo>
                <a:close/>
              </a:path>
              <a:path w="7016750" h="6350">
                <a:moveTo>
                  <a:pt x="3212592" y="4572"/>
                </a:moveTo>
                <a:lnTo>
                  <a:pt x="3212592" y="0"/>
                </a:lnTo>
                <a:lnTo>
                  <a:pt x="3191256" y="0"/>
                </a:lnTo>
                <a:lnTo>
                  <a:pt x="3191256" y="4572"/>
                </a:lnTo>
                <a:lnTo>
                  <a:pt x="3212592" y="4572"/>
                </a:lnTo>
                <a:close/>
              </a:path>
              <a:path w="7016750" h="6350">
                <a:moveTo>
                  <a:pt x="3249168" y="4572"/>
                </a:moveTo>
                <a:lnTo>
                  <a:pt x="3249168" y="0"/>
                </a:lnTo>
                <a:lnTo>
                  <a:pt x="3227832" y="0"/>
                </a:lnTo>
                <a:lnTo>
                  <a:pt x="3227832" y="4572"/>
                </a:lnTo>
                <a:lnTo>
                  <a:pt x="3249168" y="4572"/>
                </a:lnTo>
                <a:close/>
              </a:path>
              <a:path w="7016750" h="6350">
                <a:moveTo>
                  <a:pt x="3285744" y="4572"/>
                </a:moveTo>
                <a:lnTo>
                  <a:pt x="3285744" y="0"/>
                </a:lnTo>
                <a:lnTo>
                  <a:pt x="3264408" y="0"/>
                </a:lnTo>
                <a:lnTo>
                  <a:pt x="3264408" y="4572"/>
                </a:lnTo>
                <a:lnTo>
                  <a:pt x="3285744" y="4572"/>
                </a:lnTo>
                <a:close/>
              </a:path>
              <a:path w="7016750" h="6350">
                <a:moveTo>
                  <a:pt x="3322320" y="6096"/>
                </a:moveTo>
                <a:lnTo>
                  <a:pt x="3322320" y="0"/>
                </a:lnTo>
                <a:lnTo>
                  <a:pt x="3300984" y="0"/>
                </a:lnTo>
                <a:lnTo>
                  <a:pt x="3300984" y="4572"/>
                </a:lnTo>
                <a:lnTo>
                  <a:pt x="3322320" y="6096"/>
                </a:lnTo>
                <a:close/>
              </a:path>
              <a:path w="7016750" h="6350">
                <a:moveTo>
                  <a:pt x="3358896" y="6096"/>
                </a:moveTo>
                <a:lnTo>
                  <a:pt x="3358896" y="0"/>
                </a:lnTo>
                <a:lnTo>
                  <a:pt x="3337560" y="0"/>
                </a:lnTo>
                <a:lnTo>
                  <a:pt x="3337560" y="6096"/>
                </a:lnTo>
                <a:lnTo>
                  <a:pt x="3358896" y="6096"/>
                </a:lnTo>
                <a:close/>
              </a:path>
              <a:path w="7016750" h="6350">
                <a:moveTo>
                  <a:pt x="3395472" y="6096"/>
                </a:moveTo>
                <a:lnTo>
                  <a:pt x="3395472" y="0"/>
                </a:lnTo>
                <a:lnTo>
                  <a:pt x="3374136" y="0"/>
                </a:lnTo>
                <a:lnTo>
                  <a:pt x="3374136" y="6096"/>
                </a:lnTo>
                <a:lnTo>
                  <a:pt x="3395472" y="6096"/>
                </a:lnTo>
                <a:close/>
              </a:path>
              <a:path w="7016750" h="6350">
                <a:moveTo>
                  <a:pt x="3432048" y="6096"/>
                </a:moveTo>
                <a:lnTo>
                  <a:pt x="3432048" y="0"/>
                </a:lnTo>
                <a:lnTo>
                  <a:pt x="3410712" y="0"/>
                </a:lnTo>
                <a:lnTo>
                  <a:pt x="3410712" y="6096"/>
                </a:lnTo>
                <a:lnTo>
                  <a:pt x="3432048" y="6096"/>
                </a:lnTo>
                <a:close/>
              </a:path>
              <a:path w="7016750" h="6350">
                <a:moveTo>
                  <a:pt x="3468624" y="6096"/>
                </a:moveTo>
                <a:lnTo>
                  <a:pt x="3468624" y="0"/>
                </a:lnTo>
                <a:lnTo>
                  <a:pt x="3447288" y="0"/>
                </a:lnTo>
                <a:lnTo>
                  <a:pt x="3447288" y="6096"/>
                </a:lnTo>
                <a:lnTo>
                  <a:pt x="3468624" y="6096"/>
                </a:lnTo>
                <a:close/>
              </a:path>
              <a:path w="7016750" h="6350">
                <a:moveTo>
                  <a:pt x="3505200" y="6096"/>
                </a:moveTo>
                <a:lnTo>
                  <a:pt x="3505200" y="0"/>
                </a:lnTo>
                <a:lnTo>
                  <a:pt x="3483864" y="0"/>
                </a:lnTo>
                <a:lnTo>
                  <a:pt x="3483864" y="6096"/>
                </a:lnTo>
                <a:lnTo>
                  <a:pt x="3505200" y="6096"/>
                </a:lnTo>
                <a:close/>
              </a:path>
              <a:path w="7016750" h="6350">
                <a:moveTo>
                  <a:pt x="3541776" y="6096"/>
                </a:moveTo>
                <a:lnTo>
                  <a:pt x="3541776" y="0"/>
                </a:lnTo>
                <a:lnTo>
                  <a:pt x="3520440" y="0"/>
                </a:lnTo>
                <a:lnTo>
                  <a:pt x="3520440" y="6096"/>
                </a:lnTo>
                <a:lnTo>
                  <a:pt x="3541776" y="6096"/>
                </a:lnTo>
                <a:close/>
              </a:path>
              <a:path w="7016750" h="6350">
                <a:moveTo>
                  <a:pt x="3578352" y="6096"/>
                </a:moveTo>
                <a:lnTo>
                  <a:pt x="3578352" y="0"/>
                </a:lnTo>
                <a:lnTo>
                  <a:pt x="3557016" y="0"/>
                </a:lnTo>
                <a:lnTo>
                  <a:pt x="3557016" y="6096"/>
                </a:lnTo>
                <a:lnTo>
                  <a:pt x="3578352" y="6096"/>
                </a:lnTo>
                <a:close/>
              </a:path>
              <a:path w="7016750" h="6350">
                <a:moveTo>
                  <a:pt x="3614928" y="6096"/>
                </a:moveTo>
                <a:lnTo>
                  <a:pt x="3614928" y="0"/>
                </a:lnTo>
                <a:lnTo>
                  <a:pt x="3593592" y="0"/>
                </a:lnTo>
                <a:lnTo>
                  <a:pt x="3593592" y="6096"/>
                </a:lnTo>
                <a:lnTo>
                  <a:pt x="3614928" y="6096"/>
                </a:lnTo>
                <a:close/>
              </a:path>
              <a:path w="7016750" h="6350">
                <a:moveTo>
                  <a:pt x="3651504" y="6096"/>
                </a:moveTo>
                <a:lnTo>
                  <a:pt x="3651504" y="0"/>
                </a:lnTo>
                <a:lnTo>
                  <a:pt x="3631692" y="0"/>
                </a:lnTo>
                <a:lnTo>
                  <a:pt x="3631692" y="6096"/>
                </a:lnTo>
                <a:lnTo>
                  <a:pt x="3651504" y="6096"/>
                </a:lnTo>
                <a:close/>
              </a:path>
              <a:path w="7016750" h="6350">
                <a:moveTo>
                  <a:pt x="3688080" y="6096"/>
                </a:moveTo>
                <a:lnTo>
                  <a:pt x="3688080" y="0"/>
                </a:lnTo>
                <a:lnTo>
                  <a:pt x="3668268" y="0"/>
                </a:lnTo>
                <a:lnTo>
                  <a:pt x="3668268" y="6096"/>
                </a:lnTo>
                <a:lnTo>
                  <a:pt x="3688080" y="6096"/>
                </a:lnTo>
                <a:close/>
              </a:path>
              <a:path w="7016750" h="6350">
                <a:moveTo>
                  <a:pt x="3724656" y="6096"/>
                </a:moveTo>
                <a:lnTo>
                  <a:pt x="3724656" y="0"/>
                </a:lnTo>
                <a:lnTo>
                  <a:pt x="3704844" y="0"/>
                </a:lnTo>
                <a:lnTo>
                  <a:pt x="3704844" y="6096"/>
                </a:lnTo>
                <a:lnTo>
                  <a:pt x="3724656" y="6096"/>
                </a:lnTo>
                <a:close/>
              </a:path>
              <a:path w="7016750" h="6350">
                <a:moveTo>
                  <a:pt x="3761232" y="6096"/>
                </a:moveTo>
                <a:lnTo>
                  <a:pt x="3761232" y="0"/>
                </a:lnTo>
                <a:lnTo>
                  <a:pt x="3741420" y="0"/>
                </a:lnTo>
                <a:lnTo>
                  <a:pt x="3741420" y="6096"/>
                </a:lnTo>
                <a:lnTo>
                  <a:pt x="3761232" y="6096"/>
                </a:lnTo>
                <a:close/>
              </a:path>
              <a:path w="7016750" h="6350">
                <a:moveTo>
                  <a:pt x="3799332" y="6096"/>
                </a:moveTo>
                <a:lnTo>
                  <a:pt x="3799332" y="0"/>
                </a:lnTo>
                <a:lnTo>
                  <a:pt x="3777996" y="0"/>
                </a:lnTo>
                <a:lnTo>
                  <a:pt x="3777996" y="6096"/>
                </a:lnTo>
                <a:lnTo>
                  <a:pt x="3799332" y="6096"/>
                </a:lnTo>
                <a:close/>
              </a:path>
              <a:path w="7016750" h="6350">
                <a:moveTo>
                  <a:pt x="3835908" y="6096"/>
                </a:moveTo>
                <a:lnTo>
                  <a:pt x="3835908" y="0"/>
                </a:lnTo>
                <a:lnTo>
                  <a:pt x="3814572" y="0"/>
                </a:lnTo>
                <a:lnTo>
                  <a:pt x="3814572" y="6096"/>
                </a:lnTo>
                <a:lnTo>
                  <a:pt x="3835908" y="6096"/>
                </a:lnTo>
                <a:close/>
              </a:path>
              <a:path w="7016750" h="6350">
                <a:moveTo>
                  <a:pt x="3872484" y="6096"/>
                </a:moveTo>
                <a:lnTo>
                  <a:pt x="3872484" y="0"/>
                </a:lnTo>
                <a:lnTo>
                  <a:pt x="3851148" y="0"/>
                </a:lnTo>
                <a:lnTo>
                  <a:pt x="3851148" y="6096"/>
                </a:lnTo>
                <a:lnTo>
                  <a:pt x="3872484" y="6096"/>
                </a:lnTo>
                <a:close/>
              </a:path>
              <a:path w="7016750" h="6350">
                <a:moveTo>
                  <a:pt x="3909060" y="6096"/>
                </a:moveTo>
                <a:lnTo>
                  <a:pt x="3909060" y="0"/>
                </a:lnTo>
                <a:lnTo>
                  <a:pt x="3887724" y="0"/>
                </a:lnTo>
                <a:lnTo>
                  <a:pt x="3887724" y="6096"/>
                </a:lnTo>
                <a:lnTo>
                  <a:pt x="3909060" y="6096"/>
                </a:lnTo>
                <a:close/>
              </a:path>
              <a:path w="7016750" h="6350">
                <a:moveTo>
                  <a:pt x="3945636" y="6096"/>
                </a:moveTo>
                <a:lnTo>
                  <a:pt x="3945636" y="0"/>
                </a:lnTo>
                <a:lnTo>
                  <a:pt x="3924300" y="0"/>
                </a:lnTo>
                <a:lnTo>
                  <a:pt x="3924300" y="6096"/>
                </a:lnTo>
                <a:lnTo>
                  <a:pt x="3945636" y="6096"/>
                </a:lnTo>
                <a:close/>
              </a:path>
              <a:path w="7016750" h="6350">
                <a:moveTo>
                  <a:pt x="3982212" y="6096"/>
                </a:moveTo>
                <a:lnTo>
                  <a:pt x="3982212" y="0"/>
                </a:lnTo>
                <a:lnTo>
                  <a:pt x="3960876" y="0"/>
                </a:lnTo>
                <a:lnTo>
                  <a:pt x="3960876" y="6096"/>
                </a:lnTo>
                <a:lnTo>
                  <a:pt x="3982212" y="6096"/>
                </a:lnTo>
                <a:close/>
              </a:path>
              <a:path w="7016750" h="6350">
                <a:moveTo>
                  <a:pt x="4018788" y="6096"/>
                </a:moveTo>
                <a:lnTo>
                  <a:pt x="4018788" y="0"/>
                </a:lnTo>
                <a:lnTo>
                  <a:pt x="3997452" y="0"/>
                </a:lnTo>
                <a:lnTo>
                  <a:pt x="3997452" y="6096"/>
                </a:lnTo>
                <a:lnTo>
                  <a:pt x="4018788" y="6096"/>
                </a:lnTo>
                <a:close/>
              </a:path>
              <a:path w="7016750" h="6350">
                <a:moveTo>
                  <a:pt x="4055364" y="6096"/>
                </a:moveTo>
                <a:lnTo>
                  <a:pt x="4055364" y="0"/>
                </a:lnTo>
                <a:lnTo>
                  <a:pt x="4034028" y="0"/>
                </a:lnTo>
                <a:lnTo>
                  <a:pt x="4034028" y="6096"/>
                </a:lnTo>
                <a:lnTo>
                  <a:pt x="4055364" y="6096"/>
                </a:lnTo>
                <a:close/>
              </a:path>
              <a:path w="7016750" h="6350">
                <a:moveTo>
                  <a:pt x="4091940" y="6096"/>
                </a:moveTo>
                <a:lnTo>
                  <a:pt x="4091940" y="0"/>
                </a:lnTo>
                <a:lnTo>
                  <a:pt x="4070604" y="0"/>
                </a:lnTo>
                <a:lnTo>
                  <a:pt x="4070604" y="6096"/>
                </a:lnTo>
                <a:lnTo>
                  <a:pt x="4091940" y="6096"/>
                </a:lnTo>
                <a:close/>
              </a:path>
              <a:path w="7016750" h="6350">
                <a:moveTo>
                  <a:pt x="4128516" y="6096"/>
                </a:moveTo>
                <a:lnTo>
                  <a:pt x="4128516" y="0"/>
                </a:lnTo>
                <a:lnTo>
                  <a:pt x="4107180" y="0"/>
                </a:lnTo>
                <a:lnTo>
                  <a:pt x="4107180" y="6096"/>
                </a:lnTo>
                <a:lnTo>
                  <a:pt x="4128516" y="6096"/>
                </a:lnTo>
                <a:close/>
              </a:path>
              <a:path w="7016750" h="6350">
                <a:moveTo>
                  <a:pt x="4165092" y="6096"/>
                </a:moveTo>
                <a:lnTo>
                  <a:pt x="4165092" y="0"/>
                </a:lnTo>
                <a:lnTo>
                  <a:pt x="4143756" y="0"/>
                </a:lnTo>
                <a:lnTo>
                  <a:pt x="4143756" y="6096"/>
                </a:lnTo>
                <a:lnTo>
                  <a:pt x="4165092" y="6096"/>
                </a:lnTo>
                <a:close/>
              </a:path>
              <a:path w="7016750" h="6350">
                <a:moveTo>
                  <a:pt x="4201668" y="6096"/>
                </a:moveTo>
                <a:lnTo>
                  <a:pt x="4201668" y="0"/>
                </a:lnTo>
                <a:lnTo>
                  <a:pt x="4180332" y="0"/>
                </a:lnTo>
                <a:lnTo>
                  <a:pt x="4180332" y="6096"/>
                </a:lnTo>
                <a:lnTo>
                  <a:pt x="4201668" y="6096"/>
                </a:lnTo>
                <a:close/>
              </a:path>
              <a:path w="7016750" h="6350">
                <a:moveTo>
                  <a:pt x="4238244" y="6096"/>
                </a:moveTo>
                <a:lnTo>
                  <a:pt x="4238244" y="0"/>
                </a:lnTo>
                <a:lnTo>
                  <a:pt x="4218432" y="0"/>
                </a:lnTo>
                <a:lnTo>
                  <a:pt x="4218432" y="6096"/>
                </a:lnTo>
                <a:lnTo>
                  <a:pt x="4238244" y="6096"/>
                </a:lnTo>
                <a:close/>
              </a:path>
              <a:path w="7016750" h="6350">
                <a:moveTo>
                  <a:pt x="4274820" y="6096"/>
                </a:moveTo>
                <a:lnTo>
                  <a:pt x="4274820" y="0"/>
                </a:lnTo>
                <a:lnTo>
                  <a:pt x="4255008" y="0"/>
                </a:lnTo>
                <a:lnTo>
                  <a:pt x="4255008" y="6096"/>
                </a:lnTo>
                <a:lnTo>
                  <a:pt x="4274820" y="6096"/>
                </a:lnTo>
                <a:close/>
              </a:path>
              <a:path w="7016750" h="6350">
                <a:moveTo>
                  <a:pt x="4311396" y="6096"/>
                </a:moveTo>
                <a:lnTo>
                  <a:pt x="4311396" y="0"/>
                </a:lnTo>
                <a:lnTo>
                  <a:pt x="4291584" y="0"/>
                </a:lnTo>
                <a:lnTo>
                  <a:pt x="4291584" y="6096"/>
                </a:lnTo>
                <a:lnTo>
                  <a:pt x="4311396" y="6096"/>
                </a:lnTo>
                <a:close/>
              </a:path>
              <a:path w="7016750" h="6350">
                <a:moveTo>
                  <a:pt x="4347972" y="6096"/>
                </a:moveTo>
                <a:lnTo>
                  <a:pt x="4347972" y="0"/>
                </a:lnTo>
                <a:lnTo>
                  <a:pt x="4328160" y="0"/>
                </a:lnTo>
                <a:lnTo>
                  <a:pt x="4328160" y="6096"/>
                </a:lnTo>
                <a:lnTo>
                  <a:pt x="4347972" y="6096"/>
                </a:lnTo>
                <a:close/>
              </a:path>
              <a:path w="7016750" h="6350">
                <a:moveTo>
                  <a:pt x="4386072" y="6096"/>
                </a:moveTo>
                <a:lnTo>
                  <a:pt x="4386072" y="0"/>
                </a:lnTo>
                <a:lnTo>
                  <a:pt x="4364736" y="0"/>
                </a:lnTo>
                <a:lnTo>
                  <a:pt x="4364736" y="6096"/>
                </a:lnTo>
                <a:lnTo>
                  <a:pt x="4386072" y="6096"/>
                </a:lnTo>
                <a:close/>
              </a:path>
              <a:path w="7016750" h="6350">
                <a:moveTo>
                  <a:pt x="4422648" y="6096"/>
                </a:moveTo>
                <a:lnTo>
                  <a:pt x="4422648" y="0"/>
                </a:lnTo>
                <a:lnTo>
                  <a:pt x="4401312" y="0"/>
                </a:lnTo>
                <a:lnTo>
                  <a:pt x="4401312" y="6096"/>
                </a:lnTo>
                <a:lnTo>
                  <a:pt x="4422648" y="6096"/>
                </a:lnTo>
                <a:close/>
              </a:path>
              <a:path w="7016750" h="6350">
                <a:moveTo>
                  <a:pt x="4459224" y="6096"/>
                </a:moveTo>
                <a:lnTo>
                  <a:pt x="4459224" y="0"/>
                </a:lnTo>
                <a:lnTo>
                  <a:pt x="4437888" y="0"/>
                </a:lnTo>
                <a:lnTo>
                  <a:pt x="4437888" y="6096"/>
                </a:lnTo>
                <a:lnTo>
                  <a:pt x="4459224" y="6096"/>
                </a:lnTo>
                <a:close/>
              </a:path>
              <a:path w="7016750" h="6350">
                <a:moveTo>
                  <a:pt x="4495800" y="6096"/>
                </a:moveTo>
                <a:lnTo>
                  <a:pt x="4495800" y="0"/>
                </a:lnTo>
                <a:lnTo>
                  <a:pt x="4474464" y="0"/>
                </a:lnTo>
                <a:lnTo>
                  <a:pt x="4474464" y="6096"/>
                </a:lnTo>
                <a:lnTo>
                  <a:pt x="4495800" y="6096"/>
                </a:lnTo>
                <a:close/>
              </a:path>
              <a:path w="7016750" h="6350">
                <a:moveTo>
                  <a:pt x="4532376" y="6096"/>
                </a:moveTo>
                <a:lnTo>
                  <a:pt x="4532376" y="0"/>
                </a:lnTo>
                <a:lnTo>
                  <a:pt x="4511040" y="0"/>
                </a:lnTo>
                <a:lnTo>
                  <a:pt x="4511040" y="6096"/>
                </a:lnTo>
                <a:lnTo>
                  <a:pt x="4532376" y="6096"/>
                </a:lnTo>
                <a:close/>
              </a:path>
              <a:path w="7016750" h="6350">
                <a:moveTo>
                  <a:pt x="4568952" y="6096"/>
                </a:moveTo>
                <a:lnTo>
                  <a:pt x="4568952" y="0"/>
                </a:lnTo>
                <a:lnTo>
                  <a:pt x="4547616" y="0"/>
                </a:lnTo>
                <a:lnTo>
                  <a:pt x="4547616" y="6096"/>
                </a:lnTo>
                <a:lnTo>
                  <a:pt x="4568952" y="6096"/>
                </a:lnTo>
                <a:close/>
              </a:path>
              <a:path w="7016750" h="6350">
                <a:moveTo>
                  <a:pt x="4605528" y="6096"/>
                </a:moveTo>
                <a:lnTo>
                  <a:pt x="4605528" y="0"/>
                </a:lnTo>
                <a:lnTo>
                  <a:pt x="4584192" y="0"/>
                </a:lnTo>
                <a:lnTo>
                  <a:pt x="4584192" y="6096"/>
                </a:lnTo>
                <a:lnTo>
                  <a:pt x="4605528" y="6096"/>
                </a:lnTo>
                <a:close/>
              </a:path>
              <a:path w="7016750" h="6350">
                <a:moveTo>
                  <a:pt x="4642104" y="6096"/>
                </a:moveTo>
                <a:lnTo>
                  <a:pt x="4642104" y="0"/>
                </a:lnTo>
                <a:lnTo>
                  <a:pt x="4620768" y="0"/>
                </a:lnTo>
                <a:lnTo>
                  <a:pt x="4620768" y="6096"/>
                </a:lnTo>
                <a:lnTo>
                  <a:pt x="4642104" y="6096"/>
                </a:lnTo>
                <a:close/>
              </a:path>
              <a:path w="7016750" h="6350">
                <a:moveTo>
                  <a:pt x="4678680" y="6096"/>
                </a:moveTo>
                <a:lnTo>
                  <a:pt x="4678680" y="0"/>
                </a:lnTo>
                <a:lnTo>
                  <a:pt x="4657344" y="0"/>
                </a:lnTo>
                <a:lnTo>
                  <a:pt x="4657344" y="6096"/>
                </a:lnTo>
                <a:lnTo>
                  <a:pt x="4678680" y="6096"/>
                </a:lnTo>
                <a:close/>
              </a:path>
              <a:path w="7016750" h="6350">
                <a:moveTo>
                  <a:pt x="4715256" y="6096"/>
                </a:moveTo>
                <a:lnTo>
                  <a:pt x="4715256" y="0"/>
                </a:lnTo>
                <a:lnTo>
                  <a:pt x="4693920" y="0"/>
                </a:lnTo>
                <a:lnTo>
                  <a:pt x="4693920" y="6096"/>
                </a:lnTo>
                <a:lnTo>
                  <a:pt x="4715256" y="6096"/>
                </a:lnTo>
                <a:close/>
              </a:path>
              <a:path w="7016750" h="6350">
                <a:moveTo>
                  <a:pt x="4751832" y="6096"/>
                </a:moveTo>
                <a:lnTo>
                  <a:pt x="4751832" y="0"/>
                </a:lnTo>
                <a:lnTo>
                  <a:pt x="4730496" y="0"/>
                </a:lnTo>
                <a:lnTo>
                  <a:pt x="4730496" y="6096"/>
                </a:lnTo>
                <a:lnTo>
                  <a:pt x="4751832" y="6096"/>
                </a:lnTo>
                <a:close/>
              </a:path>
              <a:path w="7016750" h="6350">
                <a:moveTo>
                  <a:pt x="4788408" y="6096"/>
                </a:moveTo>
                <a:lnTo>
                  <a:pt x="4788408" y="0"/>
                </a:lnTo>
                <a:lnTo>
                  <a:pt x="4767072" y="0"/>
                </a:lnTo>
                <a:lnTo>
                  <a:pt x="4767072" y="6096"/>
                </a:lnTo>
                <a:lnTo>
                  <a:pt x="4788408" y="6096"/>
                </a:lnTo>
                <a:close/>
              </a:path>
              <a:path w="7016750" h="6350">
                <a:moveTo>
                  <a:pt x="4824984" y="6096"/>
                </a:moveTo>
                <a:lnTo>
                  <a:pt x="4824984" y="0"/>
                </a:lnTo>
                <a:lnTo>
                  <a:pt x="4805172" y="0"/>
                </a:lnTo>
                <a:lnTo>
                  <a:pt x="4805172" y="6096"/>
                </a:lnTo>
                <a:lnTo>
                  <a:pt x="4824984" y="6096"/>
                </a:lnTo>
                <a:close/>
              </a:path>
              <a:path w="7016750" h="6350">
                <a:moveTo>
                  <a:pt x="4861560" y="6096"/>
                </a:moveTo>
                <a:lnTo>
                  <a:pt x="4861560" y="0"/>
                </a:lnTo>
                <a:lnTo>
                  <a:pt x="4841748" y="0"/>
                </a:lnTo>
                <a:lnTo>
                  <a:pt x="4841748" y="6096"/>
                </a:lnTo>
                <a:lnTo>
                  <a:pt x="4861560" y="6096"/>
                </a:lnTo>
                <a:close/>
              </a:path>
              <a:path w="7016750" h="6350">
                <a:moveTo>
                  <a:pt x="4898136" y="6096"/>
                </a:moveTo>
                <a:lnTo>
                  <a:pt x="4898136" y="0"/>
                </a:lnTo>
                <a:lnTo>
                  <a:pt x="4878324" y="0"/>
                </a:lnTo>
                <a:lnTo>
                  <a:pt x="4878324" y="6096"/>
                </a:lnTo>
                <a:lnTo>
                  <a:pt x="4898136" y="6096"/>
                </a:lnTo>
                <a:close/>
              </a:path>
              <a:path w="7016750" h="6350">
                <a:moveTo>
                  <a:pt x="4934712" y="6096"/>
                </a:moveTo>
                <a:lnTo>
                  <a:pt x="4934712" y="0"/>
                </a:lnTo>
                <a:lnTo>
                  <a:pt x="4914900" y="0"/>
                </a:lnTo>
                <a:lnTo>
                  <a:pt x="4914900" y="6096"/>
                </a:lnTo>
                <a:lnTo>
                  <a:pt x="4934712" y="6096"/>
                </a:lnTo>
                <a:close/>
              </a:path>
              <a:path w="7016750" h="6350">
                <a:moveTo>
                  <a:pt x="4972812" y="6096"/>
                </a:moveTo>
                <a:lnTo>
                  <a:pt x="4972812" y="0"/>
                </a:lnTo>
                <a:lnTo>
                  <a:pt x="4951476" y="0"/>
                </a:lnTo>
                <a:lnTo>
                  <a:pt x="4951476" y="6096"/>
                </a:lnTo>
                <a:lnTo>
                  <a:pt x="4972812" y="6096"/>
                </a:lnTo>
                <a:close/>
              </a:path>
              <a:path w="7016750" h="6350">
                <a:moveTo>
                  <a:pt x="5009388" y="6096"/>
                </a:moveTo>
                <a:lnTo>
                  <a:pt x="5009388" y="0"/>
                </a:lnTo>
                <a:lnTo>
                  <a:pt x="4988052" y="0"/>
                </a:lnTo>
                <a:lnTo>
                  <a:pt x="4988052" y="6096"/>
                </a:lnTo>
                <a:lnTo>
                  <a:pt x="5009388" y="6096"/>
                </a:lnTo>
                <a:close/>
              </a:path>
              <a:path w="7016750" h="6350">
                <a:moveTo>
                  <a:pt x="5045964" y="6096"/>
                </a:moveTo>
                <a:lnTo>
                  <a:pt x="5045964" y="0"/>
                </a:lnTo>
                <a:lnTo>
                  <a:pt x="5024628" y="0"/>
                </a:lnTo>
                <a:lnTo>
                  <a:pt x="5024628" y="6096"/>
                </a:lnTo>
                <a:lnTo>
                  <a:pt x="5045964" y="6096"/>
                </a:lnTo>
                <a:close/>
              </a:path>
              <a:path w="7016750" h="6350">
                <a:moveTo>
                  <a:pt x="5082540" y="6096"/>
                </a:moveTo>
                <a:lnTo>
                  <a:pt x="5082540" y="0"/>
                </a:lnTo>
                <a:lnTo>
                  <a:pt x="5061204" y="0"/>
                </a:lnTo>
                <a:lnTo>
                  <a:pt x="5061204" y="6096"/>
                </a:lnTo>
                <a:lnTo>
                  <a:pt x="5082540" y="6096"/>
                </a:lnTo>
                <a:close/>
              </a:path>
              <a:path w="7016750" h="6350">
                <a:moveTo>
                  <a:pt x="5119116" y="6096"/>
                </a:moveTo>
                <a:lnTo>
                  <a:pt x="5119116" y="0"/>
                </a:lnTo>
                <a:lnTo>
                  <a:pt x="5097780" y="0"/>
                </a:lnTo>
                <a:lnTo>
                  <a:pt x="5097780" y="6096"/>
                </a:lnTo>
                <a:lnTo>
                  <a:pt x="5119116" y="6096"/>
                </a:lnTo>
                <a:close/>
              </a:path>
              <a:path w="7016750" h="6350">
                <a:moveTo>
                  <a:pt x="5155692" y="6096"/>
                </a:moveTo>
                <a:lnTo>
                  <a:pt x="5155692" y="0"/>
                </a:lnTo>
                <a:lnTo>
                  <a:pt x="5134356" y="0"/>
                </a:lnTo>
                <a:lnTo>
                  <a:pt x="5134356" y="6096"/>
                </a:lnTo>
                <a:lnTo>
                  <a:pt x="5155692" y="6096"/>
                </a:lnTo>
                <a:close/>
              </a:path>
              <a:path w="7016750" h="6350">
                <a:moveTo>
                  <a:pt x="5192268" y="6096"/>
                </a:moveTo>
                <a:lnTo>
                  <a:pt x="5192268" y="0"/>
                </a:lnTo>
                <a:lnTo>
                  <a:pt x="5170932" y="0"/>
                </a:lnTo>
                <a:lnTo>
                  <a:pt x="5170932" y="6096"/>
                </a:lnTo>
                <a:lnTo>
                  <a:pt x="5192268" y="6096"/>
                </a:lnTo>
                <a:close/>
              </a:path>
              <a:path w="7016750" h="6350">
                <a:moveTo>
                  <a:pt x="5228844" y="6096"/>
                </a:moveTo>
                <a:lnTo>
                  <a:pt x="5228844" y="0"/>
                </a:lnTo>
                <a:lnTo>
                  <a:pt x="5207508" y="0"/>
                </a:lnTo>
                <a:lnTo>
                  <a:pt x="5207508" y="6096"/>
                </a:lnTo>
                <a:lnTo>
                  <a:pt x="5228844" y="6096"/>
                </a:lnTo>
                <a:close/>
              </a:path>
              <a:path w="7016750" h="6350">
                <a:moveTo>
                  <a:pt x="5265420" y="6096"/>
                </a:moveTo>
                <a:lnTo>
                  <a:pt x="5265420" y="0"/>
                </a:lnTo>
                <a:lnTo>
                  <a:pt x="5244084" y="0"/>
                </a:lnTo>
                <a:lnTo>
                  <a:pt x="5244084" y="6096"/>
                </a:lnTo>
                <a:lnTo>
                  <a:pt x="5265420" y="6096"/>
                </a:lnTo>
                <a:close/>
              </a:path>
              <a:path w="7016750" h="6350">
                <a:moveTo>
                  <a:pt x="5301996" y="6096"/>
                </a:moveTo>
                <a:lnTo>
                  <a:pt x="5301996" y="0"/>
                </a:lnTo>
                <a:lnTo>
                  <a:pt x="5280660" y="0"/>
                </a:lnTo>
                <a:lnTo>
                  <a:pt x="5280660" y="6096"/>
                </a:lnTo>
                <a:lnTo>
                  <a:pt x="5301996" y="6096"/>
                </a:lnTo>
                <a:close/>
              </a:path>
              <a:path w="7016750" h="6350">
                <a:moveTo>
                  <a:pt x="5338572" y="6096"/>
                </a:moveTo>
                <a:lnTo>
                  <a:pt x="5338572" y="0"/>
                </a:lnTo>
                <a:lnTo>
                  <a:pt x="5317236" y="0"/>
                </a:lnTo>
                <a:lnTo>
                  <a:pt x="5317236" y="6096"/>
                </a:lnTo>
                <a:lnTo>
                  <a:pt x="5338572" y="6096"/>
                </a:lnTo>
                <a:close/>
              </a:path>
              <a:path w="7016750" h="6350">
                <a:moveTo>
                  <a:pt x="5375148" y="6096"/>
                </a:moveTo>
                <a:lnTo>
                  <a:pt x="5375148" y="0"/>
                </a:lnTo>
                <a:lnTo>
                  <a:pt x="5353812" y="0"/>
                </a:lnTo>
                <a:lnTo>
                  <a:pt x="5353812" y="6096"/>
                </a:lnTo>
                <a:lnTo>
                  <a:pt x="5375148" y="6096"/>
                </a:lnTo>
                <a:close/>
              </a:path>
              <a:path w="7016750" h="6350">
                <a:moveTo>
                  <a:pt x="5411724" y="6096"/>
                </a:moveTo>
                <a:lnTo>
                  <a:pt x="5411724" y="0"/>
                </a:lnTo>
                <a:lnTo>
                  <a:pt x="5391912" y="0"/>
                </a:lnTo>
                <a:lnTo>
                  <a:pt x="5391912" y="6096"/>
                </a:lnTo>
                <a:lnTo>
                  <a:pt x="5411724" y="6096"/>
                </a:lnTo>
                <a:close/>
              </a:path>
              <a:path w="7016750" h="6350">
                <a:moveTo>
                  <a:pt x="5448300" y="6096"/>
                </a:moveTo>
                <a:lnTo>
                  <a:pt x="5448300" y="0"/>
                </a:lnTo>
                <a:lnTo>
                  <a:pt x="5428488" y="0"/>
                </a:lnTo>
                <a:lnTo>
                  <a:pt x="5428488" y="6096"/>
                </a:lnTo>
                <a:lnTo>
                  <a:pt x="5448300" y="6096"/>
                </a:lnTo>
                <a:close/>
              </a:path>
              <a:path w="7016750" h="6350">
                <a:moveTo>
                  <a:pt x="5484876" y="6096"/>
                </a:moveTo>
                <a:lnTo>
                  <a:pt x="5484876" y="0"/>
                </a:lnTo>
                <a:lnTo>
                  <a:pt x="5465064" y="0"/>
                </a:lnTo>
                <a:lnTo>
                  <a:pt x="5465064" y="6096"/>
                </a:lnTo>
                <a:lnTo>
                  <a:pt x="5484876" y="6096"/>
                </a:lnTo>
                <a:close/>
              </a:path>
              <a:path w="7016750" h="6350">
                <a:moveTo>
                  <a:pt x="5521452" y="6096"/>
                </a:moveTo>
                <a:lnTo>
                  <a:pt x="5521452" y="0"/>
                </a:lnTo>
                <a:lnTo>
                  <a:pt x="5501640" y="0"/>
                </a:lnTo>
                <a:lnTo>
                  <a:pt x="5501640" y="6096"/>
                </a:lnTo>
                <a:lnTo>
                  <a:pt x="5521452" y="6096"/>
                </a:lnTo>
                <a:close/>
              </a:path>
              <a:path w="7016750" h="6350">
                <a:moveTo>
                  <a:pt x="5559552" y="6096"/>
                </a:moveTo>
                <a:lnTo>
                  <a:pt x="5559552" y="0"/>
                </a:lnTo>
                <a:lnTo>
                  <a:pt x="5538216" y="0"/>
                </a:lnTo>
                <a:lnTo>
                  <a:pt x="5538216" y="6096"/>
                </a:lnTo>
                <a:lnTo>
                  <a:pt x="5559552" y="6096"/>
                </a:lnTo>
                <a:close/>
              </a:path>
              <a:path w="7016750" h="6350">
                <a:moveTo>
                  <a:pt x="5596128" y="6096"/>
                </a:moveTo>
                <a:lnTo>
                  <a:pt x="5596128" y="0"/>
                </a:lnTo>
                <a:lnTo>
                  <a:pt x="5574792" y="0"/>
                </a:lnTo>
                <a:lnTo>
                  <a:pt x="5574792" y="6096"/>
                </a:lnTo>
                <a:lnTo>
                  <a:pt x="5596128" y="6096"/>
                </a:lnTo>
                <a:close/>
              </a:path>
              <a:path w="7016750" h="6350">
                <a:moveTo>
                  <a:pt x="5632704" y="6096"/>
                </a:moveTo>
                <a:lnTo>
                  <a:pt x="5632704" y="0"/>
                </a:lnTo>
                <a:lnTo>
                  <a:pt x="5611368" y="0"/>
                </a:lnTo>
                <a:lnTo>
                  <a:pt x="5611368" y="6096"/>
                </a:lnTo>
                <a:lnTo>
                  <a:pt x="5632704" y="6096"/>
                </a:lnTo>
                <a:close/>
              </a:path>
              <a:path w="7016750" h="6350">
                <a:moveTo>
                  <a:pt x="5669280" y="6096"/>
                </a:moveTo>
                <a:lnTo>
                  <a:pt x="5669280" y="0"/>
                </a:lnTo>
                <a:lnTo>
                  <a:pt x="5647944" y="0"/>
                </a:lnTo>
                <a:lnTo>
                  <a:pt x="5647944" y="6096"/>
                </a:lnTo>
                <a:lnTo>
                  <a:pt x="5669280" y="6096"/>
                </a:lnTo>
                <a:close/>
              </a:path>
              <a:path w="7016750" h="6350">
                <a:moveTo>
                  <a:pt x="5705856" y="6096"/>
                </a:moveTo>
                <a:lnTo>
                  <a:pt x="5705856" y="0"/>
                </a:lnTo>
                <a:lnTo>
                  <a:pt x="5684520" y="0"/>
                </a:lnTo>
                <a:lnTo>
                  <a:pt x="5684520" y="6096"/>
                </a:lnTo>
                <a:lnTo>
                  <a:pt x="5705856" y="6096"/>
                </a:lnTo>
                <a:close/>
              </a:path>
              <a:path w="7016750" h="6350">
                <a:moveTo>
                  <a:pt x="5742432" y="6096"/>
                </a:moveTo>
                <a:lnTo>
                  <a:pt x="5742432" y="0"/>
                </a:lnTo>
                <a:lnTo>
                  <a:pt x="5721096" y="0"/>
                </a:lnTo>
                <a:lnTo>
                  <a:pt x="5721096" y="6096"/>
                </a:lnTo>
                <a:lnTo>
                  <a:pt x="5742432" y="6096"/>
                </a:lnTo>
                <a:close/>
              </a:path>
              <a:path w="7016750" h="6350">
                <a:moveTo>
                  <a:pt x="5779008" y="6096"/>
                </a:moveTo>
                <a:lnTo>
                  <a:pt x="5779008" y="0"/>
                </a:lnTo>
                <a:lnTo>
                  <a:pt x="5757672" y="0"/>
                </a:lnTo>
                <a:lnTo>
                  <a:pt x="5757672" y="6096"/>
                </a:lnTo>
                <a:lnTo>
                  <a:pt x="5779008" y="6096"/>
                </a:lnTo>
                <a:close/>
              </a:path>
              <a:path w="7016750" h="6350">
                <a:moveTo>
                  <a:pt x="5815584" y="6096"/>
                </a:moveTo>
                <a:lnTo>
                  <a:pt x="5815584" y="0"/>
                </a:lnTo>
                <a:lnTo>
                  <a:pt x="5794248" y="0"/>
                </a:lnTo>
                <a:lnTo>
                  <a:pt x="5794248" y="6096"/>
                </a:lnTo>
                <a:lnTo>
                  <a:pt x="5815584" y="6096"/>
                </a:lnTo>
                <a:close/>
              </a:path>
              <a:path w="7016750" h="6350">
                <a:moveTo>
                  <a:pt x="5852160" y="6096"/>
                </a:moveTo>
                <a:lnTo>
                  <a:pt x="5852160" y="0"/>
                </a:lnTo>
                <a:lnTo>
                  <a:pt x="5830824" y="0"/>
                </a:lnTo>
                <a:lnTo>
                  <a:pt x="5830824" y="6096"/>
                </a:lnTo>
                <a:lnTo>
                  <a:pt x="5852160" y="6096"/>
                </a:lnTo>
                <a:close/>
              </a:path>
              <a:path w="7016750" h="6350">
                <a:moveTo>
                  <a:pt x="5888736" y="6096"/>
                </a:moveTo>
                <a:lnTo>
                  <a:pt x="5888736" y="0"/>
                </a:lnTo>
                <a:lnTo>
                  <a:pt x="5867400" y="0"/>
                </a:lnTo>
                <a:lnTo>
                  <a:pt x="5867400" y="6096"/>
                </a:lnTo>
                <a:lnTo>
                  <a:pt x="5888736" y="6096"/>
                </a:lnTo>
                <a:close/>
              </a:path>
              <a:path w="7016750" h="6350">
                <a:moveTo>
                  <a:pt x="5925312" y="6096"/>
                </a:moveTo>
                <a:lnTo>
                  <a:pt x="5925312" y="1524"/>
                </a:lnTo>
                <a:lnTo>
                  <a:pt x="5903976" y="1524"/>
                </a:lnTo>
                <a:lnTo>
                  <a:pt x="5903976" y="6096"/>
                </a:lnTo>
                <a:lnTo>
                  <a:pt x="5925312" y="6096"/>
                </a:lnTo>
                <a:close/>
              </a:path>
              <a:path w="7016750" h="6350">
                <a:moveTo>
                  <a:pt x="5961888" y="6096"/>
                </a:moveTo>
                <a:lnTo>
                  <a:pt x="5961888" y="1524"/>
                </a:lnTo>
                <a:lnTo>
                  <a:pt x="5940552" y="1524"/>
                </a:lnTo>
                <a:lnTo>
                  <a:pt x="5940552" y="6096"/>
                </a:lnTo>
                <a:lnTo>
                  <a:pt x="5961888" y="6096"/>
                </a:lnTo>
                <a:close/>
              </a:path>
              <a:path w="7016750" h="6350">
                <a:moveTo>
                  <a:pt x="5998464" y="6096"/>
                </a:moveTo>
                <a:lnTo>
                  <a:pt x="5998464" y="1524"/>
                </a:lnTo>
                <a:lnTo>
                  <a:pt x="5978652" y="1524"/>
                </a:lnTo>
                <a:lnTo>
                  <a:pt x="5978652" y="6096"/>
                </a:lnTo>
                <a:lnTo>
                  <a:pt x="5998464" y="6096"/>
                </a:lnTo>
                <a:close/>
              </a:path>
              <a:path w="7016750" h="6350">
                <a:moveTo>
                  <a:pt x="6035040" y="6096"/>
                </a:moveTo>
                <a:lnTo>
                  <a:pt x="6035040" y="1524"/>
                </a:lnTo>
                <a:lnTo>
                  <a:pt x="6015228" y="1524"/>
                </a:lnTo>
                <a:lnTo>
                  <a:pt x="6015228" y="6096"/>
                </a:lnTo>
                <a:lnTo>
                  <a:pt x="6035040" y="6096"/>
                </a:lnTo>
                <a:close/>
              </a:path>
              <a:path w="7016750" h="6350">
                <a:moveTo>
                  <a:pt x="6071616" y="6096"/>
                </a:moveTo>
                <a:lnTo>
                  <a:pt x="6071616" y="1524"/>
                </a:lnTo>
                <a:lnTo>
                  <a:pt x="6051804" y="1524"/>
                </a:lnTo>
                <a:lnTo>
                  <a:pt x="6051804" y="6096"/>
                </a:lnTo>
                <a:lnTo>
                  <a:pt x="6071616" y="6096"/>
                </a:lnTo>
                <a:close/>
              </a:path>
              <a:path w="7016750" h="6350">
                <a:moveTo>
                  <a:pt x="6108192" y="6096"/>
                </a:moveTo>
                <a:lnTo>
                  <a:pt x="6108192" y="1524"/>
                </a:lnTo>
                <a:lnTo>
                  <a:pt x="6088380" y="1524"/>
                </a:lnTo>
                <a:lnTo>
                  <a:pt x="6088380" y="6096"/>
                </a:lnTo>
                <a:lnTo>
                  <a:pt x="6108192" y="6096"/>
                </a:lnTo>
                <a:close/>
              </a:path>
              <a:path w="7016750" h="6350">
                <a:moveTo>
                  <a:pt x="6146292" y="6096"/>
                </a:moveTo>
                <a:lnTo>
                  <a:pt x="6146292" y="1524"/>
                </a:lnTo>
                <a:lnTo>
                  <a:pt x="6124956" y="1524"/>
                </a:lnTo>
                <a:lnTo>
                  <a:pt x="6124956" y="6096"/>
                </a:lnTo>
                <a:lnTo>
                  <a:pt x="6146292" y="6096"/>
                </a:lnTo>
                <a:close/>
              </a:path>
              <a:path w="7016750" h="6350">
                <a:moveTo>
                  <a:pt x="6182868" y="6096"/>
                </a:moveTo>
                <a:lnTo>
                  <a:pt x="6182868" y="1524"/>
                </a:lnTo>
                <a:lnTo>
                  <a:pt x="6161532" y="1524"/>
                </a:lnTo>
                <a:lnTo>
                  <a:pt x="6161532" y="6096"/>
                </a:lnTo>
                <a:lnTo>
                  <a:pt x="6182868" y="6096"/>
                </a:lnTo>
                <a:close/>
              </a:path>
              <a:path w="7016750" h="6350">
                <a:moveTo>
                  <a:pt x="6219444" y="6096"/>
                </a:moveTo>
                <a:lnTo>
                  <a:pt x="6219444" y="1524"/>
                </a:lnTo>
                <a:lnTo>
                  <a:pt x="6198108" y="1524"/>
                </a:lnTo>
                <a:lnTo>
                  <a:pt x="6198108" y="6096"/>
                </a:lnTo>
                <a:lnTo>
                  <a:pt x="6219444" y="6096"/>
                </a:lnTo>
                <a:close/>
              </a:path>
              <a:path w="7016750" h="6350">
                <a:moveTo>
                  <a:pt x="6256020" y="6096"/>
                </a:moveTo>
                <a:lnTo>
                  <a:pt x="6256020" y="1524"/>
                </a:lnTo>
                <a:lnTo>
                  <a:pt x="6234684" y="1524"/>
                </a:lnTo>
                <a:lnTo>
                  <a:pt x="6234684" y="6096"/>
                </a:lnTo>
                <a:lnTo>
                  <a:pt x="6256020" y="6096"/>
                </a:lnTo>
                <a:close/>
              </a:path>
              <a:path w="7016750" h="6350">
                <a:moveTo>
                  <a:pt x="6292596" y="6096"/>
                </a:moveTo>
                <a:lnTo>
                  <a:pt x="6292596" y="1524"/>
                </a:lnTo>
                <a:lnTo>
                  <a:pt x="6271260" y="1524"/>
                </a:lnTo>
                <a:lnTo>
                  <a:pt x="6271260" y="6096"/>
                </a:lnTo>
                <a:lnTo>
                  <a:pt x="6292596" y="6096"/>
                </a:lnTo>
                <a:close/>
              </a:path>
              <a:path w="7016750" h="6350">
                <a:moveTo>
                  <a:pt x="6329172" y="6096"/>
                </a:moveTo>
                <a:lnTo>
                  <a:pt x="6329172" y="1524"/>
                </a:lnTo>
                <a:lnTo>
                  <a:pt x="6307836" y="1524"/>
                </a:lnTo>
                <a:lnTo>
                  <a:pt x="6307836" y="6096"/>
                </a:lnTo>
                <a:lnTo>
                  <a:pt x="6329172" y="6096"/>
                </a:lnTo>
                <a:close/>
              </a:path>
              <a:path w="7016750" h="6350">
                <a:moveTo>
                  <a:pt x="6365748" y="6096"/>
                </a:moveTo>
                <a:lnTo>
                  <a:pt x="6365748" y="1524"/>
                </a:lnTo>
                <a:lnTo>
                  <a:pt x="6344412" y="1524"/>
                </a:lnTo>
                <a:lnTo>
                  <a:pt x="6344412" y="6096"/>
                </a:lnTo>
                <a:lnTo>
                  <a:pt x="6365748" y="6096"/>
                </a:lnTo>
                <a:close/>
              </a:path>
              <a:path w="7016750" h="6350">
                <a:moveTo>
                  <a:pt x="6402324" y="6096"/>
                </a:moveTo>
                <a:lnTo>
                  <a:pt x="6402324" y="1524"/>
                </a:lnTo>
                <a:lnTo>
                  <a:pt x="6380988" y="1524"/>
                </a:lnTo>
                <a:lnTo>
                  <a:pt x="6380988" y="6096"/>
                </a:lnTo>
                <a:lnTo>
                  <a:pt x="6402324" y="6096"/>
                </a:lnTo>
                <a:close/>
              </a:path>
              <a:path w="7016750" h="6350">
                <a:moveTo>
                  <a:pt x="6438900" y="6096"/>
                </a:moveTo>
                <a:lnTo>
                  <a:pt x="6438900" y="1524"/>
                </a:lnTo>
                <a:lnTo>
                  <a:pt x="6417564" y="1524"/>
                </a:lnTo>
                <a:lnTo>
                  <a:pt x="6417564" y="6096"/>
                </a:lnTo>
                <a:lnTo>
                  <a:pt x="6438900" y="6096"/>
                </a:lnTo>
                <a:close/>
              </a:path>
              <a:path w="7016750" h="6350">
                <a:moveTo>
                  <a:pt x="6475476" y="6096"/>
                </a:moveTo>
                <a:lnTo>
                  <a:pt x="6475476" y="1524"/>
                </a:lnTo>
                <a:lnTo>
                  <a:pt x="6454140" y="1524"/>
                </a:lnTo>
                <a:lnTo>
                  <a:pt x="6454140" y="6096"/>
                </a:lnTo>
                <a:lnTo>
                  <a:pt x="6475476" y="6096"/>
                </a:lnTo>
                <a:close/>
              </a:path>
              <a:path w="7016750" h="6350">
                <a:moveTo>
                  <a:pt x="6512052" y="6096"/>
                </a:moveTo>
                <a:lnTo>
                  <a:pt x="6512052" y="1524"/>
                </a:lnTo>
                <a:lnTo>
                  <a:pt x="6490716" y="1524"/>
                </a:lnTo>
                <a:lnTo>
                  <a:pt x="6490716" y="6096"/>
                </a:lnTo>
                <a:lnTo>
                  <a:pt x="6512052" y="6096"/>
                </a:lnTo>
                <a:close/>
              </a:path>
              <a:path w="7016750" h="6350">
                <a:moveTo>
                  <a:pt x="6548628" y="6096"/>
                </a:moveTo>
                <a:lnTo>
                  <a:pt x="6548628" y="1524"/>
                </a:lnTo>
                <a:lnTo>
                  <a:pt x="6527292" y="1524"/>
                </a:lnTo>
                <a:lnTo>
                  <a:pt x="6527292" y="6096"/>
                </a:lnTo>
                <a:lnTo>
                  <a:pt x="6548628" y="6096"/>
                </a:lnTo>
                <a:close/>
              </a:path>
              <a:path w="7016750" h="6350">
                <a:moveTo>
                  <a:pt x="6585204" y="6096"/>
                </a:moveTo>
                <a:lnTo>
                  <a:pt x="6585204" y="1524"/>
                </a:lnTo>
                <a:lnTo>
                  <a:pt x="6565392" y="1524"/>
                </a:lnTo>
                <a:lnTo>
                  <a:pt x="6565392" y="6096"/>
                </a:lnTo>
                <a:lnTo>
                  <a:pt x="6585204" y="6096"/>
                </a:lnTo>
                <a:close/>
              </a:path>
              <a:path w="7016750" h="6350">
                <a:moveTo>
                  <a:pt x="6621780" y="6096"/>
                </a:moveTo>
                <a:lnTo>
                  <a:pt x="6621780" y="1524"/>
                </a:lnTo>
                <a:lnTo>
                  <a:pt x="6601968" y="1524"/>
                </a:lnTo>
                <a:lnTo>
                  <a:pt x="6601968" y="6096"/>
                </a:lnTo>
                <a:lnTo>
                  <a:pt x="6621780" y="6096"/>
                </a:lnTo>
                <a:close/>
              </a:path>
              <a:path w="7016750" h="6350">
                <a:moveTo>
                  <a:pt x="6658356" y="6096"/>
                </a:moveTo>
                <a:lnTo>
                  <a:pt x="6658356" y="1524"/>
                </a:lnTo>
                <a:lnTo>
                  <a:pt x="6638544" y="1524"/>
                </a:lnTo>
                <a:lnTo>
                  <a:pt x="6638544" y="6096"/>
                </a:lnTo>
                <a:lnTo>
                  <a:pt x="6658356" y="6096"/>
                </a:lnTo>
                <a:close/>
              </a:path>
              <a:path w="7016750" h="6350">
                <a:moveTo>
                  <a:pt x="6694932" y="6096"/>
                </a:moveTo>
                <a:lnTo>
                  <a:pt x="6694932" y="1524"/>
                </a:lnTo>
                <a:lnTo>
                  <a:pt x="6675120" y="1524"/>
                </a:lnTo>
                <a:lnTo>
                  <a:pt x="6675120" y="6096"/>
                </a:lnTo>
                <a:lnTo>
                  <a:pt x="6694932" y="6096"/>
                </a:lnTo>
                <a:close/>
              </a:path>
              <a:path w="7016750" h="6350">
                <a:moveTo>
                  <a:pt x="6733032" y="6096"/>
                </a:moveTo>
                <a:lnTo>
                  <a:pt x="6733032" y="1524"/>
                </a:lnTo>
                <a:lnTo>
                  <a:pt x="6711696" y="1524"/>
                </a:lnTo>
                <a:lnTo>
                  <a:pt x="6711696" y="6096"/>
                </a:lnTo>
                <a:lnTo>
                  <a:pt x="6733032" y="6096"/>
                </a:lnTo>
                <a:close/>
              </a:path>
              <a:path w="7016750" h="6350">
                <a:moveTo>
                  <a:pt x="6769608" y="6096"/>
                </a:moveTo>
                <a:lnTo>
                  <a:pt x="6769608" y="1524"/>
                </a:lnTo>
                <a:lnTo>
                  <a:pt x="6748272" y="1524"/>
                </a:lnTo>
                <a:lnTo>
                  <a:pt x="6748272" y="6096"/>
                </a:lnTo>
                <a:lnTo>
                  <a:pt x="6769608" y="6096"/>
                </a:lnTo>
                <a:close/>
              </a:path>
              <a:path w="7016750" h="6350">
                <a:moveTo>
                  <a:pt x="6806184" y="6096"/>
                </a:moveTo>
                <a:lnTo>
                  <a:pt x="6806184" y="1524"/>
                </a:lnTo>
                <a:lnTo>
                  <a:pt x="6784848" y="1524"/>
                </a:lnTo>
                <a:lnTo>
                  <a:pt x="6784848" y="6096"/>
                </a:lnTo>
                <a:lnTo>
                  <a:pt x="6806184" y="6096"/>
                </a:lnTo>
                <a:close/>
              </a:path>
              <a:path w="7016750" h="6350">
                <a:moveTo>
                  <a:pt x="6842760" y="6096"/>
                </a:moveTo>
                <a:lnTo>
                  <a:pt x="6842760" y="1524"/>
                </a:lnTo>
                <a:lnTo>
                  <a:pt x="6821424" y="1524"/>
                </a:lnTo>
                <a:lnTo>
                  <a:pt x="6821424" y="6096"/>
                </a:lnTo>
                <a:lnTo>
                  <a:pt x="6842760" y="6096"/>
                </a:lnTo>
                <a:close/>
              </a:path>
              <a:path w="7016750" h="6350">
                <a:moveTo>
                  <a:pt x="6879336" y="6096"/>
                </a:moveTo>
                <a:lnTo>
                  <a:pt x="6879336" y="1524"/>
                </a:lnTo>
                <a:lnTo>
                  <a:pt x="6858000" y="1524"/>
                </a:lnTo>
                <a:lnTo>
                  <a:pt x="6858000" y="6096"/>
                </a:lnTo>
                <a:lnTo>
                  <a:pt x="6879336" y="6096"/>
                </a:lnTo>
                <a:close/>
              </a:path>
              <a:path w="7016750" h="6350">
                <a:moveTo>
                  <a:pt x="6915912" y="6096"/>
                </a:moveTo>
                <a:lnTo>
                  <a:pt x="6915912" y="1524"/>
                </a:lnTo>
                <a:lnTo>
                  <a:pt x="6894576" y="1524"/>
                </a:lnTo>
                <a:lnTo>
                  <a:pt x="6894576" y="6096"/>
                </a:lnTo>
                <a:lnTo>
                  <a:pt x="6915912" y="6096"/>
                </a:lnTo>
                <a:close/>
              </a:path>
              <a:path w="7016750" h="6350">
                <a:moveTo>
                  <a:pt x="6952488" y="6096"/>
                </a:moveTo>
                <a:lnTo>
                  <a:pt x="6952488" y="1524"/>
                </a:lnTo>
                <a:lnTo>
                  <a:pt x="6931152" y="1524"/>
                </a:lnTo>
                <a:lnTo>
                  <a:pt x="6931152" y="6096"/>
                </a:lnTo>
                <a:lnTo>
                  <a:pt x="6952488" y="6096"/>
                </a:lnTo>
                <a:close/>
              </a:path>
              <a:path w="7016750" h="6350">
                <a:moveTo>
                  <a:pt x="6989064" y="6096"/>
                </a:moveTo>
                <a:lnTo>
                  <a:pt x="6989064" y="1524"/>
                </a:lnTo>
                <a:lnTo>
                  <a:pt x="6967728" y="1524"/>
                </a:lnTo>
                <a:lnTo>
                  <a:pt x="6967728" y="6096"/>
                </a:lnTo>
                <a:lnTo>
                  <a:pt x="6989064" y="6096"/>
                </a:lnTo>
                <a:close/>
              </a:path>
              <a:path w="7016750" h="6350">
                <a:moveTo>
                  <a:pt x="7016496" y="6096"/>
                </a:moveTo>
                <a:lnTo>
                  <a:pt x="7016496" y="1524"/>
                </a:lnTo>
                <a:lnTo>
                  <a:pt x="7004304" y="1524"/>
                </a:lnTo>
                <a:lnTo>
                  <a:pt x="7004304" y="6096"/>
                </a:lnTo>
                <a:lnTo>
                  <a:pt x="7016496" y="6096"/>
                </a:lnTo>
                <a:close/>
              </a:path>
            </a:pathLst>
          </a:custGeom>
          <a:solidFill>
            <a:srgbClr val="5A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9166860" y="4924044"/>
            <a:ext cx="462280" cy="226060"/>
          </a:xfrm>
          <a:custGeom>
            <a:avLst/>
            <a:gdLst/>
            <a:ahLst/>
            <a:cxnLst/>
            <a:rect l="l" t="t" r="r" b="b"/>
            <a:pathLst>
              <a:path w="462279" h="226060">
                <a:moveTo>
                  <a:pt x="0" y="0"/>
                </a:moveTo>
                <a:lnTo>
                  <a:pt x="0" y="225552"/>
                </a:lnTo>
                <a:lnTo>
                  <a:pt x="461772" y="225552"/>
                </a:lnTo>
                <a:lnTo>
                  <a:pt x="461772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9160764" y="4919472"/>
            <a:ext cx="472440" cy="234950"/>
          </a:xfrm>
          <a:custGeom>
            <a:avLst/>
            <a:gdLst/>
            <a:ahLst/>
            <a:cxnLst/>
            <a:rect l="l" t="t" r="r" b="b"/>
            <a:pathLst>
              <a:path w="472440" h="234950">
                <a:moveTo>
                  <a:pt x="472440" y="234696"/>
                </a:moveTo>
                <a:lnTo>
                  <a:pt x="472440" y="0"/>
                </a:lnTo>
                <a:lnTo>
                  <a:pt x="0" y="0"/>
                </a:lnTo>
                <a:lnTo>
                  <a:pt x="0" y="234696"/>
                </a:lnTo>
                <a:lnTo>
                  <a:pt x="6096" y="234696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7868" y="10668"/>
                </a:lnTo>
                <a:lnTo>
                  <a:pt x="467868" y="234696"/>
                </a:lnTo>
                <a:lnTo>
                  <a:pt x="472440" y="234696"/>
                </a:lnTo>
                <a:close/>
              </a:path>
              <a:path w="472440" h="234950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72440" h="234950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72440" h="234950">
                <a:moveTo>
                  <a:pt x="467868" y="225552"/>
                </a:moveTo>
                <a:lnTo>
                  <a:pt x="6096" y="225552"/>
                </a:lnTo>
                <a:lnTo>
                  <a:pt x="10668" y="230124"/>
                </a:lnTo>
                <a:lnTo>
                  <a:pt x="10668" y="234696"/>
                </a:lnTo>
                <a:lnTo>
                  <a:pt x="461772" y="234696"/>
                </a:lnTo>
                <a:lnTo>
                  <a:pt x="461772" y="230124"/>
                </a:lnTo>
                <a:lnTo>
                  <a:pt x="467868" y="225552"/>
                </a:lnTo>
                <a:close/>
              </a:path>
              <a:path w="472440" h="234950">
                <a:moveTo>
                  <a:pt x="10668" y="234696"/>
                </a:moveTo>
                <a:lnTo>
                  <a:pt x="10668" y="230124"/>
                </a:lnTo>
                <a:lnTo>
                  <a:pt x="6096" y="225552"/>
                </a:lnTo>
                <a:lnTo>
                  <a:pt x="6096" y="234696"/>
                </a:lnTo>
                <a:lnTo>
                  <a:pt x="10668" y="234696"/>
                </a:lnTo>
                <a:close/>
              </a:path>
              <a:path w="472440" h="234950">
                <a:moveTo>
                  <a:pt x="467868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7868" y="10668"/>
                </a:lnTo>
                <a:close/>
              </a:path>
              <a:path w="472440" h="234950">
                <a:moveTo>
                  <a:pt x="467868" y="225552"/>
                </a:moveTo>
                <a:lnTo>
                  <a:pt x="467868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7868" y="225552"/>
                </a:lnTo>
                <a:close/>
              </a:path>
              <a:path w="472440" h="234950">
                <a:moveTo>
                  <a:pt x="467868" y="234696"/>
                </a:moveTo>
                <a:lnTo>
                  <a:pt x="467868" y="225552"/>
                </a:lnTo>
                <a:lnTo>
                  <a:pt x="461772" y="230124"/>
                </a:lnTo>
                <a:lnTo>
                  <a:pt x="461772" y="234696"/>
                </a:lnTo>
                <a:lnTo>
                  <a:pt x="467868" y="234696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9166860" y="4897625"/>
            <a:ext cx="462280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33985">
              <a:lnSpc>
                <a:spcPct val="100000"/>
              </a:lnSpc>
              <a:spcBef>
                <a:spcPts val="135"/>
              </a:spcBef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33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584960" y="5120640"/>
            <a:ext cx="7539355" cy="32384"/>
          </a:xfrm>
          <a:custGeom>
            <a:avLst/>
            <a:gdLst/>
            <a:ahLst/>
            <a:cxnLst/>
            <a:rect l="l" t="t" r="r" b="b"/>
            <a:pathLst>
              <a:path w="7539355" h="32385">
                <a:moveTo>
                  <a:pt x="21336" y="32004"/>
                </a:moveTo>
                <a:lnTo>
                  <a:pt x="21336" y="25908"/>
                </a:lnTo>
                <a:lnTo>
                  <a:pt x="0" y="25908"/>
                </a:lnTo>
                <a:lnTo>
                  <a:pt x="0" y="32004"/>
                </a:lnTo>
                <a:lnTo>
                  <a:pt x="21336" y="32004"/>
                </a:lnTo>
                <a:close/>
              </a:path>
              <a:path w="7539355" h="32385">
                <a:moveTo>
                  <a:pt x="57912" y="32004"/>
                </a:moveTo>
                <a:lnTo>
                  <a:pt x="57912" y="25908"/>
                </a:lnTo>
                <a:lnTo>
                  <a:pt x="36576" y="25908"/>
                </a:lnTo>
                <a:lnTo>
                  <a:pt x="36576" y="32004"/>
                </a:lnTo>
                <a:lnTo>
                  <a:pt x="57912" y="32004"/>
                </a:lnTo>
                <a:close/>
              </a:path>
              <a:path w="7539355" h="32385">
                <a:moveTo>
                  <a:pt x="94488" y="30480"/>
                </a:moveTo>
                <a:lnTo>
                  <a:pt x="94488" y="25908"/>
                </a:lnTo>
                <a:lnTo>
                  <a:pt x="73152" y="25908"/>
                </a:lnTo>
                <a:lnTo>
                  <a:pt x="73152" y="30480"/>
                </a:lnTo>
                <a:lnTo>
                  <a:pt x="94488" y="30480"/>
                </a:lnTo>
                <a:close/>
              </a:path>
              <a:path w="7539355" h="32385">
                <a:moveTo>
                  <a:pt x="131064" y="30480"/>
                </a:moveTo>
                <a:lnTo>
                  <a:pt x="131064" y="25908"/>
                </a:lnTo>
                <a:lnTo>
                  <a:pt x="109728" y="25908"/>
                </a:lnTo>
                <a:lnTo>
                  <a:pt x="109728" y="30480"/>
                </a:lnTo>
                <a:lnTo>
                  <a:pt x="131064" y="30480"/>
                </a:lnTo>
                <a:close/>
              </a:path>
              <a:path w="7539355" h="32385">
                <a:moveTo>
                  <a:pt x="167640" y="30480"/>
                </a:moveTo>
                <a:lnTo>
                  <a:pt x="167640" y="25908"/>
                </a:lnTo>
                <a:lnTo>
                  <a:pt x="146304" y="25908"/>
                </a:lnTo>
                <a:lnTo>
                  <a:pt x="146304" y="30480"/>
                </a:lnTo>
                <a:lnTo>
                  <a:pt x="167640" y="30480"/>
                </a:lnTo>
                <a:close/>
              </a:path>
              <a:path w="7539355" h="32385">
                <a:moveTo>
                  <a:pt x="204216" y="30480"/>
                </a:moveTo>
                <a:lnTo>
                  <a:pt x="204216" y="25908"/>
                </a:lnTo>
                <a:lnTo>
                  <a:pt x="182880" y="25908"/>
                </a:lnTo>
                <a:lnTo>
                  <a:pt x="184404" y="30480"/>
                </a:lnTo>
                <a:lnTo>
                  <a:pt x="204216" y="30480"/>
                </a:lnTo>
                <a:close/>
              </a:path>
              <a:path w="7539355" h="32385">
                <a:moveTo>
                  <a:pt x="240792" y="30480"/>
                </a:moveTo>
                <a:lnTo>
                  <a:pt x="240792" y="25908"/>
                </a:lnTo>
                <a:lnTo>
                  <a:pt x="220980" y="25908"/>
                </a:lnTo>
                <a:lnTo>
                  <a:pt x="220980" y="30480"/>
                </a:lnTo>
                <a:lnTo>
                  <a:pt x="240792" y="30480"/>
                </a:lnTo>
                <a:close/>
              </a:path>
              <a:path w="7539355" h="32385">
                <a:moveTo>
                  <a:pt x="277368" y="30480"/>
                </a:moveTo>
                <a:lnTo>
                  <a:pt x="277368" y="25908"/>
                </a:lnTo>
                <a:lnTo>
                  <a:pt x="257556" y="25908"/>
                </a:lnTo>
                <a:lnTo>
                  <a:pt x="257556" y="30480"/>
                </a:lnTo>
                <a:lnTo>
                  <a:pt x="277368" y="30480"/>
                </a:lnTo>
                <a:close/>
              </a:path>
              <a:path w="7539355" h="32385">
                <a:moveTo>
                  <a:pt x="313944" y="30480"/>
                </a:moveTo>
                <a:lnTo>
                  <a:pt x="313944" y="24384"/>
                </a:lnTo>
                <a:lnTo>
                  <a:pt x="294132" y="25908"/>
                </a:lnTo>
                <a:lnTo>
                  <a:pt x="294132" y="30480"/>
                </a:lnTo>
                <a:lnTo>
                  <a:pt x="313944" y="30480"/>
                </a:lnTo>
                <a:close/>
              </a:path>
              <a:path w="7539355" h="32385">
                <a:moveTo>
                  <a:pt x="352044" y="30480"/>
                </a:moveTo>
                <a:lnTo>
                  <a:pt x="350520" y="24384"/>
                </a:lnTo>
                <a:lnTo>
                  <a:pt x="330708" y="24384"/>
                </a:lnTo>
                <a:lnTo>
                  <a:pt x="330708" y="30480"/>
                </a:lnTo>
                <a:lnTo>
                  <a:pt x="352044" y="30480"/>
                </a:lnTo>
                <a:close/>
              </a:path>
              <a:path w="7539355" h="32385">
                <a:moveTo>
                  <a:pt x="388620" y="30480"/>
                </a:moveTo>
                <a:lnTo>
                  <a:pt x="388620" y="24384"/>
                </a:lnTo>
                <a:lnTo>
                  <a:pt x="367284" y="24384"/>
                </a:lnTo>
                <a:lnTo>
                  <a:pt x="367284" y="30480"/>
                </a:lnTo>
                <a:lnTo>
                  <a:pt x="388620" y="30480"/>
                </a:lnTo>
                <a:close/>
              </a:path>
              <a:path w="7539355" h="32385">
                <a:moveTo>
                  <a:pt x="425196" y="30480"/>
                </a:moveTo>
                <a:lnTo>
                  <a:pt x="425196" y="24384"/>
                </a:lnTo>
                <a:lnTo>
                  <a:pt x="403860" y="24384"/>
                </a:lnTo>
                <a:lnTo>
                  <a:pt x="403860" y="30480"/>
                </a:lnTo>
                <a:lnTo>
                  <a:pt x="425196" y="30480"/>
                </a:lnTo>
                <a:close/>
              </a:path>
              <a:path w="7539355" h="32385">
                <a:moveTo>
                  <a:pt x="461772" y="30480"/>
                </a:moveTo>
                <a:lnTo>
                  <a:pt x="461772" y="24384"/>
                </a:lnTo>
                <a:lnTo>
                  <a:pt x="440436" y="24384"/>
                </a:lnTo>
                <a:lnTo>
                  <a:pt x="440436" y="30480"/>
                </a:lnTo>
                <a:lnTo>
                  <a:pt x="461772" y="30480"/>
                </a:lnTo>
                <a:close/>
              </a:path>
              <a:path w="7539355" h="32385">
                <a:moveTo>
                  <a:pt x="498348" y="30480"/>
                </a:moveTo>
                <a:lnTo>
                  <a:pt x="498348" y="24384"/>
                </a:lnTo>
                <a:lnTo>
                  <a:pt x="477012" y="24384"/>
                </a:lnTo>
                <a:lnTo>
                  <a:pt x="477012" y="30480"/>
                </a:lnTo>
                <a:lnTo>
                  <a:pt x="498348" y="30480"/>
                </a:lnTo>
                <a:close/>
              </a:path>
              <a:path w="7539355" h="32385">
                <a:moveTo>
                  <a:pt x="534924" y="28956"/>
                </a:moveTo>
                <a:lnTo>
                  <a:pt x="534924" y="24384"/>
                </a:lnTo>
                <a:lnTo>
                  <a:pt x="513588" y="24384"/>
                </a:lnTo>
                <a:lnTo>
                  <a:pt x="513588" y="28956"/>
                </a:lnTo>
                <a:lnTo>
                  <a:pt x="534924" y="28956"/>
                </a:lnTo>
                <a:close/>
              </a:path>
              <a:path w="7539355" h="32385">
                <a:moveTo>
                  <a:pt x="571500" y="28956"/>
                </a:moveTo>
                <a:lnTo>
                  <a:pt x="571500" y="24384"/>
                </a:lnTo>
                <a:lnTo>
                  <a:pt x="550164" y="24384"/>
                </a:lnTo>
                <a:lnTo>
                  <a:pt x="550164" y="28956"/>
                </a:lnTo>
                <a:lnTo>
                  <a:pt x="571500" y="28956"/>
                </a:lnTo>
                <a:close/>
              </a:path>
              <a:path w="7539355" h="32385">
                <a:moveTo>
                  <a:pt x="608076" y="28956"/>
                </a:moveTo>
                <a:lnTo>
                  <a:pt x="608076" y="24384"/>
                </a:lnTo>
                <a:lnTo>
                  <a:pt x="586740" y="24384"/>
                </a:lnTo>
                <a:lnTo>
                  <a:pt x="586740" y="28956"/>
                </a:lnTo>
                <a:lnTo>
                  <a:pt x="608076" y="28956"/>
                </a:lnTo>
                <a:close/>
              </a:path>
              <a:path w="7539355" h="32385">
                <a:moveTo>
                  <a:pt x="644652" y="28956"/>
                </a:moveTo>
                <a:lnTo>
                  <a:pt x="644652" y="24384"/>
                </a:lnTo>
                <a:lnTo>
                  <a:pt x="623316" y="24384"/>
                </a:lnTo>
                <a:lnTo>
                  <a:pt x="623316" y="28956"/>
                </a:lnTo>
                <a:lnTo>
                  <a:pt x="644652" y="28956"/>
                </a:lnTo>
                <a:close/>
              </a:path>
              <a:path w="7539355" h="32385">
                <a:moveTo>
                  <a:pt x="681228" y="28956"/>
                </a:moveTo>
                <a:lnTo>
                  <a:pt x="681228" y="24384"/>
                </a:lnTo>
                <a:lnTo>
                  <a:pt x="659892" y="24384"/>
                </a:lnTo>
                <a:lnTo>
                  <a:pt x="659892" y="28956"/>
                </a:lnTo>
                <a:lnTo>
                  <a:pt x="681228" y="28956"/>
                </a:lnTo>
                <a:close/>
              </a:path>
              <a:path w="7539355" h="32385">
                <a:moveTo>
                  <a:pt x="717804" y="28956"/>
                </a:moveTo>
                <a:lnTo>
                  <a:pt x="717804" y="24384"/>
                </a:lnTo>
                <a:lnTo>
                  <a:pt x="696468" y="24384"/>
                </a:lnTo>
                <a:lnTo>
                  <a:pt x="696468" y="28956"/>
                </a:lnTo>
                <a:lnTo>
                  <a:pt x="717804" y="28956"/>
                </a:lnTo>
                <a:close/>
              </a:path>
              <a:path w="7539355" h="32385">
                <a:moveTo>
                  <a:pt x="754380" y="28956"/>
                </a:moveTo>
                <a:lnTo>
                  <a:pt x="754380" y="22860"/>
                </a:lnTo>
                <a:lnTo>
                  <a:pt x="733044" y="24384"/>
                </a:lnTo>
                <a:lnTo>
                  <a:pt x="733044" y="28956"/>
                </a:lnTo>
                <a:lnTo>
                  <a:pt x="754380" y="28956"/>
                </a:lnTo>
                <a:close/>
              </a:path>
              <a:path w="7539355" h="32385">
                <a:moveTo>
                  <a:pt x="790956" y="28956"/>
                </a:moveTo>
                <a:lnTo>
                  <a:pt x="790956" y="22860"/>
                </a:lnTo>
                <a:lnTo>
                  <a:pt x="769620" y="22860"/>
                </a:lnTo>
                <a:lnTo>
                  <a:pt x="771144" y="28956"/>
                </a:lnTo>
                <a:lnTo>
                  <a:pt x="790956" y="28956"/>
                </a:lnTo>
                <a:close/>
              </a:path>
              <a:path w="7539355" h="32385">
                <a:moveTo>
                  <a:pt x="827532" y="28956"/>
                </a:moveTo>
                <a:lnTo>
                  <a:pt x="827532" y="22860"/>
                </a:lnTo>
                <a:lnTo>
                  <a:pt x="807720" y="22860"/>
                </a:lnTo>
                <a:lnTo>
                  <a:pt x="807720" y="28956"/>
                </a:lnTo>
                <a:lnTo>
                  <a:pt x="827532" y="28956"/>
                </a:lnTo>
                <a:close/>
              </a:path>
              <a:path w="7539355" h="32385">
                <a:moveTo>
                  <a:pt x="864108" y="28956"/>
                </a:moveTo>
                <a:lnTo>
                  <a:pt x="864108" y="22860"/>
                </a:lnTo>
                <a:lnTo>
                  <a:pt x="844296" y="22860"/>
                </a:lnTo>
                <a:lnTo>
                  <a:pt x="844296" y="28956"/>
                </a:lnTo>
                <a:lnTo>
                  <a:pt x="864108" y="28956"/>
                </a:lnTo>
                <a:close/>
              </a:path>
              <a:path w="7539355" h="32385">
                <a:moveTo>
                  <a:pt x="900684" y="28956"/>
                </a:moveTo>
                <a:lnTo>
                  <a:pt x="900684" y="22860"/>
                </a:lnTo>
                <a:lnTo>
                  <a:pt x="880872" y="22860"/>
                </a:lnTo>
                <a:lnTo>
                  <a:pt x="880872" y="28956"/>
                </a:lnTo>
                <a:lnTo>
                  <a:pt x="900684" y="28956"/>
                </a:lnTo>
                <a:close/>
              </a:path>
              <a:path w="7539355" h="32385">
                <a:moveTo>
                  <a:pt x="938784" y="27432"/>
                </a:moveTo>
                <a:lnTo>
                  <a:pt x="937260" y="22860"/>
                </a:lnTo>
                <a:lnTo>
                  <a:pt x="917448" y="22860"/>
                </a:lnTo>
                <a:lnTo>
                  <a:pt x="917448" y="28956"/>
                </a:lnTo>
                <a:lnTo>
                  <a:pt x="938784" y="27432"/>
                </a:lnTo>
                <a:close/>
              </a:path>
              <a:path w="7539355" h="32385">
                <a:moveTo>
                  <a:pt x="975360" y="27432"/>
                </a:moveTo>
                <a:lnTo>
                  <a:pt x="975360" y="22860"/>
                </a:lnTo>
                <a:lnTo>
                  <a:pt x="954024" y="22860"/>
                </a:lnTo>
                <a:lnTo>
                  <a:pt x="954024" y="27432"/>
                </a:lnTo>
                <a:lnTo>
                  <a:pt x="975360" y="27432"/>
                </a:lnTo>
                <a:close/>
              </a:path>
              <a:path w="7539355" h="32385">
                <a:moveTo>
                  <a:pt x="1011936" y="27432"/>
                </a:moveTo>
                <a:lnTo>
                  <a:pt x="1011936" y="22860"/>
                </a:lnTo>
                <a:lnTo>
                  <a:pt x="990600" y="22860"/>
                </a:lnTo>
                <a:lnTo>
                  <a:pt x="990600" y="27432"/>
                </a:lnTo>
                <a:lnTo>
                  <a:pt x="1011936" y="27432"/>
                </a:lnTo>
                <a:close/>
              </a:path>
              <a:path w="7539355" h="32385">
                <a:moveTo>
                  <a:pt x="1048512" y="27432"/>
                </a:moveTo>
                <a:lnTo>
                  <a:pt x="1048512" y="22860"/>
                </a:lnTo>
                <a:lnTo>
                  <a:pt x="1027176" y="22860"/>
                </a:lnTo>
                <a:lnTo>
                  <a:pt x="1027176" y="27432"/>
                </a:lnTo>
                <a:lnTo>
                  <a:pt x="1048512" y="27432"/>
                </a:lnTo>
                <a:close/>
              </a:path>
              <a:path w="7539355" h="32385">
                <a:moveTo>
                  <a:pt x="1085088" y="27432"/>
                </a:moveTo>
                <a:lnTo>
                  <a:pt x="1085088" y="22860"/>
                </a:lnTo>
                <a:lnTo>
                  <a:pt x="1063752" y="22860"/>
                </a:lnTo>
                <a:lnTo>
                  <a:pt x="1063752" y="27432"/>
                </a:lnTo>
                <a:lnTo>
                  <a:pt x="1085088" y="27432"/>
                </a:lnTo>
                <a:close/>
              </a:path>
              <a:path w="7539355" h="32385">
                <a:moveTo>
                  <a:pt x="1121664" y="27432"/>
                </a:moveTo>
                <a:lnTo>
                  <a:pt x="1121664" y="22860"/>
                </a:lnTo>
                <a:lnTo>
                  <a:pt x="1100328" y="22860"/>
                </a:lnTo>
                <a:lnTo>
                  <a:pt x="1100328" y="27432"/>
                </a:lnTo>
                <a:lnTo>
                  <a:pt x="1121664" y="27432"/>
                </a:lnTo>
                <a:close/>
              </a:path>
              <a:path w="7539355" h="32385">
                <a:moveTo>
                  <a:pt x="1158240" y="27432"/>
                </a:moveTo>
                <a:lnTo>
                  <a:pt x="1158240" y="22860"/>
                </a:lnTo>
                <a:lnTo>
                  <a:pt x="1136904" y="22860"/>
                </a:lnTo>
                <a:lnTo>
                  <a:pt x="1136904" y="27432"/>
                </a:lnTo>
                <a:lnTo>
                  <a:pt x="1158240" y="27432"/>
                </a:lnTo>
                <a:close/>
              </a:path>
              <a:path w="7539355" h="32385">
                <a:moveTo>
                  <a:pt x="1194816" y="27432"/>
                </a:moveTo>
                <a:lnTo>
                  <a:pt x="1194816" y="21336"/>
                </a:lnTo>
                <a:lnTo>
                  <a:pt x="1173480" y="22860"/>
                </a:lnTo>
                <a:lnTo>
                  <a:pt x="1173480" y="27432"/>
                </a:lnTo>
                <a:lnTo>
                  <a:pt x="1194816" y="27432"/>
                </a:lnTo>
                <a:close/>
              </a:path>
              <a:path w="7539355" h="32385">
                <a:moveTo>
                  <a:pt x="1231392" y="27432"/>
                </a:moveTo>
                <a:lnTo>
                  <a:pt x="1231392" y="21336"/>
                </a:lnTo>
                <a:lnTo>
                  <a:pt x="1210056" y="21336"/>
                </a:lnTo>
                <a:lnTo>
                  <a:pt x="1210056" y="27432"/>
                </a:lnTo>
                <a:lnTo>
                  <a:pt x="1231392" y="27432"/>
                </a:lnTo>
                <a:close/>
              </a:path>
              <a:path w="7539355" h="32385">
                <a:moveTo>
                  <a:pt x="1267968" y="27432"/>
                </a:moveTo>
                <a:lnTo>
                  <a:pt x="1267968" y="21336"/>
                </a:lnTo>
                <a:lnTo>
                  <a:pt x="1246632" y="21336"/>
                </a:lnTo>
                <a:lnTo>
                  <a:pt x="1246632" y="27432"/>
                </a:lnTo>
                <a:lnTo>
                  <a:pt x="1267968" y="27432"/>
                </a:lnTo>
                <a:close/>
              </a:path>
              <a:path w="7539355" h="32385">
                <a:moveTo>
                  <a:pt x="1304544" y="27432"/>
                </a:moveTo>
                <a:lnTo>
                  <a:pt x="1304544" y="21336"/>
                </a:lnTo>
                <a:lnTo>
                  <a:pt x="1283208" y="21336"/>
                </a:lnTo>
                <a:lnTo>
                  <a:pt x="1283208" y="27432"/>
                </a:lnTo>
                <a:lnTo>
                  <a:pt x="1304544" y="27432"/>
                </a:lnTo>
                <a:close/>
              </a:path>
              <a:path w="7539355" h="32385">
                <a:moveTo>
                  <a:pt x="1341120" y="27432"/>
                </a:moveTo>
                <a:lnTo>
                  <a:pt x="1341120" y="21336"/>
                </a:lnTo>
                <a:lnTo>
                  <a:pt x="1319784" y="21336"/>
                </a:lnTo>
                <a:lnTo>
                  <a:pt x="1319784" y="27432"/>
                </a:lnTo>
                <a:lnTo>
                  <a:pt x="1341120" y="27432"/>
                </a:lnTo>
                <a:close/>
              </a:path>
              <a:path w="7539355" h="32385">
                <a:moveTo>
                  <a:pt x="1377696" y="25908"/>
                </a:moveTo>
                <a:lnTo>
                  <a:pt x="1377696" y="21336"/>
                </a:lnTo>
                <a:lnTo>
                  <a:pt x="1356360" y="21336"/>
                </a:lnTo>
                <a:lnTo>
                  <a:pt x="1357884" y="27432"/>
                </a:lnTo>
                <a:lnTo>
                  <a:pt x="1377696" y="25908"/>
                </a:lnTo>
                <a:close/>
              </a:path>
              <a:path w="7539355" h="32385">
                <a:moveTo>
                  <a:pt x="1414272" y="25908"/>
                </a:moveTo>
                <a:lnTo>
                  <a:pt x="1414272" y="21336"/>
                </a:lnTo>
                <a:lnTo>
                  <a:pt x="1394460" y="21336"/>
                </a:lnTo>
                <a:lnTo>
                  <a:pt x="1394460" y="25908"/>
                </a:lnTo>
                <a:lnTo>
                  <a:pt x="1414272" y="25908"/>
                </a:lnTo>
                <a:close/>
              </a:path>
              <a:path w="7539355" h="32385">
                <a:moveTo>
                  <a:pt x="1450848" y="25908"/>
                </a:moveTo>
                <a:lnTo>
                  <a:pt x="1450848" y="21336"/>
                </a:lnTo>
                <a:lnTo>
                  <a:pt x="1431036" y="21336"/>
                </a:lnTo>
                <a:lnTo>
                  <a:pt x="1431036" y="25908"/>
                </a:lnTo>
                <a:lnTo>
                  <a:pt x="1450848" y="25908"/>
                </a:lnTo>
                <a:close/>
              </a:path>
              <a:path w="7539355" h="32385">
                <a:moveTo>
                  <a:pt x="1487424" y="25908"/>
                </a:moveTo>
                <a:lnTo>
                  <a:pt x="1487424" y="21336"/>
                </a:lnTo>
                <a:lnTo>
                  <a:pt x="1467612" y="21336"/>
                </a:lnTo>
                <a:lnTo>
                  <a:pt x="1467612" y="25908"/>
                </a:lnTo>
                <a:lnTo>
                  <a:pt x="1487424" y="25908"/>
                </a:lnTo>
                <a:close/>
              </a:path>
              <a:path w="7539355" h="32385">
                <a:moveTo>
                  <a:pt x="1525524" y="25908"/>
                </a:moveTo>
                <a:lnTo>
                  <a:pt x="1524000" y="21336"/>
                </a:lnTo>
                <a:lnTo>
                  <a:pt x="1504188" y="21336"/>
                </a:lnTo>
                <a:lnTo>
                  <a:pt x="1504188" y="25908"/>
                </a:lnTo>
                <a:lnTo>
                  <a:pt x="1525524" y="25908"/>
                </a:lnTo>
                <a:close/>
              </a:path>
              <a:path w="7539355" h="32385">
                <a:moveTo>
                  <a:pt x="1562100" y="25908"/>
                </a:moveTo>
                <a:lnTo>
                  <a:pt x="1562100" y="21336"/>
                </a:lnTo>
                <a:lnTo>
                  <a:pt x="1540764" y="21336"/>
                </a:lnTo>
                <a:lnTo>
                  <a:pt x="1540764" y="25908"/>
                </a:lnTo>
                <a:lnTo>
                  <a:pt x="1562100" y="25908"/>
                </a:lnTo>
                <a:close/>
              </a:path>
              <a:path w="7539355" h="32385">
                <a:moveTo>
                  <a:pt x="1598676" y="25908"/>
                </a:moveTo>
                <a:lnTo>
                  <a:pt x="1598676" y="21336"/>
                </a:lnTo>
                <a:lnTo>
                  <a:pt x="1577340" y="21336"/>
                </a:lnTo>
                <a:lnTo>
                  <a:pt x="1577340" y="25908"/>
                </a:lnTo>
                <a:lnTo>
                  <a:pt x="1598676" y="25908"/>
                </a:lnTo>
                <a:close/>
              </a:path>
              <a:path w="7539355" h="32385">
                <a:moveTo>
                  <a:pt x="1635252" y="25908"/>
                </a:moveTo>
                <a:lnTo>
                  <a:pt x="1635252" y="19812"/>
                </a:lnTo>
                <a:lnTo>
                  <a:pt x="1613916" y="21336"/>
                </a:lnTo>
                <a:lnTo>
                  <a:pt x="1613916" y="25908"/>
                </a:lnTo>
                <a:lnTo>
                  <a:pt x="1635252" y="25908"/>
                </a:lnTo>
                <a:close/>
              </a:path>
              <a:path w="7539355" h="32385">
                <a:moveTo>
                  <a:pt x="1671828" y="25908"/>
                </a:moveTo>
                <a:lnTo>
                  <a:pt x="1671828" y="19812"/>
                </a:lnTo>
                <a:lnTo>
                  <a:pt x="1650492" y="19812"/>
                </a:lnTo>
                <a:lnTo>
                  <a:pt x="1650492" y="25908"/>
                </a:lnTo>
                <a:lnTo>
                  <a:pt x="1671828" y="25908"/>
                </a:lnTo>
                <a:close/>
              </a:path>
              <a:path w="7539355" h="32385">
                <a:moveTo>
                  <a:pt x="1708404" y="25908"/>
                </a:moveTo>
                <a:lnTo>
                  <a:pt x="1708404" y="19812"/>
                </a:lnTo>
                <a:lnTo>
                  <a:pt x="1687068" y="19812"/>
                </a:lnTo>
                <a:lnTo>
                  <a:pt x="1687068" y="25908"/>
                </a:lnTo>
                <a:lnTo>
                  <a:pt x="1708404" y="25908"/>
                </a:lnTo>
                <a:close/>
              </a:path>
              <a:path w="7539355" h="32385">
                <a:moveTo>
                  <a:pt x="1744980" y="25908"/>
                </a:moveTo>
                <a:lnTo>
                  <a:pt x="1744980" y="19812"/>
                </a:lnTo>
                <a:lnTo>
                  <a:pt x="1723644" y="19812"/>
                </a:lnTo>
                <a:lnTo>
                  <a:pt x="1723644" y="25908"/>
                </a:lnTo>
                <a:lnTo>
                  <a:pt x="1744980" y="25908"/>
                </a:lnTo>
                <a:close/>
              </a:path>
              <a:path w="7539355" h="32385">
                <a:moveTo>
                  <a:pt x="1781556" y="25908"/>
                </a:moveTo>
                <a:lnTo>
                  <a:pt x="1781556" y="19812"/>
                </a:lnTo>
                <a:lnTo>
                  <a:pt x="1760220" y="19812"/>
                </a:lnTo>
                <a:lnTo>
                  <a:pt x="1760220" y="25908"/>
                </a:lnTo>
                <a:lnTo>
                  <a:pt x="1781556" y="25908"/>
                </a:lnTo>
                <a:close/>
              </a:path>
              <a:path w="7539355" h="32385">
                <a:moveTo>
                  <a:pt x="1818132" y="24384"/>
                </a:moveTo>
                <a:lnTo>
                  <a:pt x="1818132" y="19812"/>
                </a:lnTo>
                <a:lnTo>
                  <a:pt x="1796796" y="19812"/>
                </a:lnTo>
                <a:lnTo>
                  <a:pt x="1796796" y="25908"/>
                </a:lnTo>
                <a:lnTo>
                  <a:pt x="1818132" y="24384"/>
                </a:lnTo>
                <a:close/>
              </a:path>
              <a:path w="7539355" h="32385">
                <a:moveTo>
                  <a:pt x="1854708" y="24384"/>
                </a:moveTo>
                <a:lnTo>
                  <a:pt x="1854708" y="19812"/>
                </a:lnTo>
                <a:lnTo>
                  <a:pt x="1833372" y="19812"/>
                </a:lnTo>
                <a:lnTo>
                  <a:pt x="1833372" y="24384"/>
                </a:lnTo>
                <a:lnTo>
                  <a:pt x="1854708" y="24384"/>
                </a:lnTo>
                <a:close/>
              </a:path>
              <a:path w="7539355" h="32385">
                <a:moveTo>
                  <a:pt x="1891284" y="24384"/>
                </a:moveTo>
                <a:lnTo>
                  <a:pt x="1891284" y="19812"/>
                </a:lnTo>
                <a:lnTo>
                  <a:pt x="1869948" y="19812"/>
                </a:lnTo>
                <a:lnTo>
                  <a:pt x="1869948" y="24384"/>
                </a:lnTo>
                <a:lnTo>
                  <a:pt x="1891284" y="24384"/>
                </a:lnTo>
                <a:close/>
              </a:path>
              <a:path w="7539355" h="32385">
                <a:moveTo>
                  <a:pt x="1927860" y="24384"/>
                </a:moveTo>
                <a:lnTo>
                  <a:pt x="1927860" y="19812"/>
                </a:lnTo>
                <a:lnTo>
                  <a:pt x="1906524" y="19812"/>
                </a:lnTo>
                <a:lnTo>
                  <a:pt x="1906524" y="24384"/>
                </a:lnTo>
                <a:lnTo>
                  <a:pt x="1927860" y="24384"/>
                </a:lnTo>
                <a:close/>
              </a:path>
              <a:path w="7539355" h="32385">
                <a:moveTo>
                  <a:pt x="1964436" y="24384"/>
                </a:moveTo>
                <a:lnTo>
                  <a:pt x="1964436" y="19812"/>
                </a:lnTo>
                <a:lnTo>
                  <a:pt x="1943100" y="19812"/>
                </a:lnTo>
                <a:lnTo>
                  <a:pt x="1943100" y="24384"/>
                </a:lnTo>
                <a:lnTo>
                  <a:pt x="1964436" y="24384"/>
                </a:lnTo>
                <a:close/>
              </a:path>
              <a:path w="7539355" h="32385">
                <a:moveTo>
                  <a:pt x="2001012" y="24384"/>
                </a:moveTo>
                <a:lnTo>
                  <a:pt x="2001012" y="19812"/>
                </a:lnTo>
                <a:lnTo>
                  <a:pt x="1981200" y="19812"/>
                </a:lnTo>
                <a:lnTo>
                  <a:pt x="1981200" y="24384"/>
                </a:lnTo>
                <a:lnTo>
                  <a:pt x="2001012" y="24384"/>
                </a:lnTo>
                <a:close/>
              </a:path>
              <a:path w="7539355" h="32385">
                <a:moveTo>
                  <a:pt x="2037588" y="24384"/>
                </a:moveTo>
                <a:lnTo>
                  <a:pt x="2037588" y="19812"/>
                </a:lnTo>
                <a:lnTo>
                  <a:pt x="2017776" y="19812"/>
                </a:lnTo>
                <a:lnTo>
                  <a:pt x="2017776" y="24384"/>
                </a:lnTo>
                <a:lnTo>
                  <a:pt x="2037588" y="24384"/>
                </a:lnTo>
                <a:close/>
              </a:path>
              <a:path w="7539355" h="32385">
                <a:moveTo>
                  <a:pt x="2074164" y="24384"/>
                </a:moveTo>
                <a:lnTo>
                  <a:pt x="2074164" y="18288"/>
                </a:lnTo>
                <a:lnTo>
                  <a:pt x="2054352" y="18288"/>
                </a:lnTo>
                <a:lnTo>
                  <a:pt x="2054352" y="24384"/>
                </a:lnTo>
                <a:lnTo>
                  <a:pt x="2074164" y="24384"/>
                </a:lnTo>
                <a:close/>
              </a:path>
              <a:path w="7539355" h="32385">
                <a:moveTo>
                  <a:pt x="2110740" y="24384"/>
                </a:moveTo>
                <a:lnTo>
                  <a:pt x="2110740" y="18288"/>
                </a:lnTo>
                <a:lnTo>
                  <a:pt x="2090928" y="18288"/>
                </a:lnTo>
                <a:lnTo>
                  <a:pt x="2090928" y="24384"/>
                </a:lnTo>
                <a:lnTo>
                  <a:pt x="2110740" y="24384"/>
                </a:lnTo>
                <a:close/>
              </a:path>
              <a:path w="7539355" h="32385">
                <a:moveTo>
                  <a:pt x="2148840" y="24384"/>
                </a:moveTo>
                <a:lnTo>
                  <a:pt x="2148840" y="18288"/>
                </a:lnTo>
                <a:lnTo>
                  <a:pt x="2127504" y="18288"/>
                </a:lnTo>
                <a:lnTo>
                  <a:pt x="2127504" y="24384"/>
                </a:lnTo>
                <a:lnTo>
                  <a:pt x="2148840" y="24384"/>
                </a:lnTo>
                <a:close/>
              </a:path>
              <a:path w="7539355" h="32385">
                <a:moveTo>
                  <a:pt x="2185416" y="24384"/>
                </a:moveTo>
                <a:lnTo>
                  <a:pt x="2185416" y="18288"/>
                </a:lnTo>
                <a:lnTo>
                  <a:pt x="2164080" y="18288"/>
                </a:lnTo>
                <a:lnTo>
                  <a:pt x="2164080" y="24384"/>
                </a:lnTo>
                <a:lnTo>
                  <a:pt x="2185416" y="24384"/>
                </a:lnTo>
                <a:close/>
              </a:path>
              <a:path w="7539355" h="32385">
                <a:moveTo>
                  <a:pt x="2221992" y="24384"/>
                </a:moveTo>
                <a:lnTo>
                  <a:pt x="2221992" y="18288"/>
                </a:lnTo>
                <a:lnTo>
                  <a:pt x="2200656" y="18288"/>
                </a:lnTo>
                <a:lnTo>
                  <a:pt x="2200656" y="24384"/>
                </a:lnTo>
                <a:lnTo>
                  <a:pt x="2221992" y="24384"/>
                </a:lnTo>
                <a:close/>
              </a:path>
              <a:path w="7539355" h="32385">
                <a:moveTo>
                  <a:pt x="2258568" y="22860"/>
                </a:moveTo>
                <a:lnTo>
                  <a:pt x="2258568" y="18288"/>
                </a:lnTo>
                <a:lnTo>
                  <a:pt x="2237232" y="18288"/>
                </a:lnTo>
                <a:lnTo>
                  <a:pt x="2237232" y="24384"/>
                </a:lnTo>
                <a:lnTo>
                  <a:pt x="2258568" y="22860"/>
                </a:lnTo>
                <a:close/>
              </a:path>
              <a:path w="7539355" h="32385">
                <a:moveTo>
                  <a:pt x="2295144" y="22860"/>
                </a:moveTo>
                <a:lnTo>
                  <a:pt x="2295144" y="18288"/>
                </a:lnTo>
                <a:lnTo>
                  <a:pt x="2273808" y="18288"/>
                </a:lnTo>
                <a:lnTo>
                  <a:pt x="2273808" y="22860"/>
                </a:lnTo>
                <a:lnTo>
                  <a:pt x="2295144" y="22860"/>
                </a:lnTo>
                <a:close/>
              </a:path>
              <a:path w="7539355" h="32385">
                <a:moveTo>
                  <a:pt x="2331720" y="22860"/>
                </a:moveTo>
                <a:lnTo>
                  <a:pt x="2331720" y="18288"/>
                </a:lnTo>
                <a:lnTo>
                  <a:pt x="2310384" y="18288"/>
                </a:lnTo>
                <a:lnTo>
                  <a:pt x="2310384" y="22860"/>
                </a:lnTo>
                <a:lnTo>
                  <a:pt x="2331720" y="22860"/>
                </a:lnTo>
                <a:close/>
              </a:path>
              <a:path w="7539355" h="32385">
                <a:moveTo>
                  <a:pt x="2368296" y="22860"/>
                </a:moveTo>
                <a:lnTo>
                  <a:pt x="2368296" y="18288"/>
                </a:lnTo>
                <a:lnTo>
                  <a:pt x="2346960" y="18288"/>
                </a:lnTo>
                <a:lnTo>
                  <a:pt x="2346960" y="22860"/>
                </a:lnTo>
                <a:lnTo>
                  <a:pt x="2368296" y="22860"/>
                </a:lnTo>
                <a:close/>
              </a:path>
              <a:path w="7539355" h="32385">
                <a:moveTo>
                  <a:pt x="2404872" y="22860"/>
                </a:moveTo>
                <a:lnTo>
                  <a:pt x="2404872" y="18288"/>
                </a:lnTo>
                <a:lnTo>
                  <a:pt x="2383536" y="18288"/>
                </a:lnTo>
                <a:lnTo>
                  <a:pt x="2383536" y="22860"/>
                </a:lnTo>
                <a:lnTo>
                  <a:pt x="2404872" y="22860"/>
                </a:lnTo>
                <a:close/>
              </a:path>
              <a:path w="7539355" h="32385">
                <a:moveTo>
                  <a:pt x="2441448" y="22860"/>
                </a:moveTo>
                <a:lnTo>
                  <a:pt x="2441448" y="18288"/>
                </a:lnTo>
                <a:lnTo>
                  <a:pt x="2420112" y="18288"/>
                </a:lnTo>
                <a:lnTo>
                  <a:pt x="2420112" y="22860"/>
                </a:lnTo>
                <a:lnTo>
                  <a:pt x="2441448" y="22860"/>
                </a:lnTo>
                <a:close/>
              </a:path>
              <a:path w="7539355" h="32385">
                <a:moveTo>
                  <a:pt x="2478024" y="22860"/>
                </a:moveTo>
                <a:lnTo>
                  <a:pt x="2478024" y="18288"/>
                </a:lnTo>
                <a:lnTo>
                  <a:pt x="2456688" y="18288"/>
                </a:lnTo>
                <a:lnTo>
                  <a:pt x="2456688" y="22860"/>
                </a:lnTo>
                <a:lnTo>
                  <a:pt x="2478024" y="22860"/>
                </a:lnTo>
                <a:close/>
              </a:path>
              <a:path w="7539355" h="32385">
                <a:moveTo>
                  <a:pt x="2514600" y="22860"/>
                </a:moveTo>
                <a:lnTo>
                  <a:pt x="2514600" y="16764"/>
                </a:lnTo>
                <a:lnTo>
                  <a:pt x="2493264" y="16764"/>
                </a:lnTo>
                <a:lnTo>
                  <a:pt x="2493264" y="22860"/>
                </a:lnTo>
                <a:lnTo>
                  <a:pt x="2514600" y="22860"/>
                </a:lnTo>
                <a:close/>
              </a:path>
              <a:path w="7539355" h="32385">
                <a:moveTo>
                  <a:pt x="2551176" y="22860"/>
                </a:moveTo>
                <a:lnTo>
                  <a:pt x="2551176" y="16764"/>
                </a:lnTo>
                <a:lnTo>
                  <a:pt x="2529840" y="16764"/>
                </a:lnTo>
                <a:lnTo>
                  <a:pt x="2529840" y="22860"/>
                </a:lnTo>
                <a:lnTo>
                  <a:pt x="2551176" y="22860"/>
                </a:lnTo>
                <a:close/>
              </a:path>
              <a:path w="7539355" h="32385">
                <a:moveTo>
                  <a:pt x="2587752" y="22860"/>
                </a:moveTo>
                <a:lnTo>
                  <a:pt x="2587752" y="16764"/>
                </a:lnTo>
                <a:lnTo>
                  <a:pt x="2567940" y="16764"/>
                </a:lnTo>
                <a:lnTo>
                  <a:pt x="2567940" y="22860"/>
                </a:lnTo>
                <a:lnTo>
                  <a:pt x="2587752" y="22860"/>
                </a:lnTo>
                <a:close/>
              </a:path>
              <a:path w="7539355" h="32385">
                <a:moveTo>
                  <a:pt x="2624328" y="22860"/>
                </a:moveTo>
                <a:lnTo>
                  <a:pt x="2624328" y="16764"/>
                </a:lnTo>
                <a:lnTo>
                  <a:pt x="2604516" y="16764"/>
                </a:lnTo>
                <a:lnTo>
                  <a:pt x="2604516" y="22860"/>
                </a:lnTo>
                <a:lnTo>
                  <a:pt x="2624328" y="22860"/>
                </a:lnTo>
                <a:close/>
              </a:path>
              <a:path w="7539355" h="32385">
                <a:moveTo>
                  <a:pt x="2660904" y="22860"/>
                </a:moveTo>
                <a:lnTo>
                  <a:pt x="2660904" y="16764"/>
                </a:lnTo>
                <a:lnTo>
                  <a:pt x="2641092" y="16764"/>
                </a:lnTo>
                <a:lnTo>
                  <a:pt x="2641092" y="22860"/>
                </a:lnTo>
                <a:lnTo>
                  <a:pt x="2660904" y="22860"/>
                </a:lnTo>
                <a:close/>
              </a:path>
              <a:path w="7539355" h="32385">
                <a:moveTo>
                  <a:pt x="2697480" y="21336"/>
                </a:moveTo>
                <a:lnTo>
                  <a:pt x="2697480" y="16764"/>
                </a:lnTo>
                <a:lnTo>
                  <a:pt x="2677668" y="16764"/>
                </a:lnTo>
                <a:lnTo>
                  <a:pt x="2677668" y="21336"/>
                </a:lnTo>
                <a:lnTo>
                  <a:pt x="2697480" y="21336"/>
                </a:lnTo>
                <a:close/>
              </a:path>
              <a:path w="7539355" h="32385">
                <a:moveTo>
                  <a:pt x="2735580" y="21336"/>
                </a:moveTo>
                <a:lnTo>
                  <a:pt x="2735580" y="16764"/>
                </a:lnTo>
                <a:lnTo>
                  <a:pt x="2714244" y="16764"/>
                </a:lnTo>
                <a:lnTo>
                  <a:pt x="2714244" y="21336"/>
                </a:lnTo>
                <a:lnTo>
                  <a:pt x="2735580" y="21336"/>
                </a:lnTo>
                <a:close/>
              </a:path>
              <a:path w="7539355" h="32385">
                <a:moveTo>
                  <a:pt x="2772156" y="21336"/>
                </a:moveTo>
                <a:lnTo>
                  <a:pt x="2772156" y="16764"/>
                </a:lnTo>
                <a:lnTo>
                  <a:pt x="2750820" y="16764"/>
                </a:lnTo>
                <a:lnTo>
                  <a:pt x="2750820" y="21336"/>
                </a:lnTo>
                <a:lnTo>
                  <a:pt x="2772156" y="21336"/>
                </a:lnTo>
                <a:close/>
              </a:path>
              <a:path w="7539355" h="32385">
                <a:moveTo>
                  <a:pt x="2808732" y="21336"/>
                </a:moveTo>
                <a:lnTo>
                  <a:pt x="2808732" y="16764"/>
                </a:lnTo>
                <a:lnTo>
                  <a:pt x="2787396" y="16764"/>
                </a:lnTo>
                <a:lnTo>
                  <a:pt x="2787396" y="21336"/>
                </a:lnTo>
                <a:lnTo>
                  <a:pt x="2808732" y="21336"/>
                </a:lnTo>
                <a:close/>
              </a:path>
              <a:path w="7539355" h="32385">
                <a:moveTo>
                  <a:pt x="2845308" y="21336"/>
                </a:moveTo>
                <a:lnTo>
                  <a:pt x="2845308" y="16764"/>
                </a:lnTo>
                <a:lnTo>
                  <a:pt x="2823972" y="16764"/>
                </a:lnTo>
                <a:lnTo>
                  <a:pt x="2823972" y="21336"/>
                </a:lnTo>
                <a:lnTo>
                  <a:pt x="2845308" y="21336"/>
                </a:lnTo>
                <a:close/>
              </a:path>
              <a:path w="7539355" h="32385">
                <a:moveTo>
                  <a:pt x="2881884" y="21336"/>
                </a:moveTo>
                <a:lnTo>
                  <a:pt x="2881884" y="16764"/>
                </a:lnTo>
                <a:lnTo>
                  <a:pt x="2860548" y="16764"/>
                </a:lnTo>
                <a:lnTo>
                  <a:pt x="2860548" y="21336"/>
                </a:lnTo>
                <a:lnTo>
                  <a:pt x="2881884" y="21336"/>
                </a:lnTo>
                <a:close/>
              </a:path>
              <a:path w="7539355" h="32385">
                <a:moveTo>
                  <a:pt x="2918460" y="21336"/>
                </a:moveTo>
                <a:lnTo>
                  <a:pt x="2918460" y="15240"/>
                </a:lnTo>
                <a:lnTo>
                  <a:pt x="2897124" y="16764"/>
                </a:lnTo>
                <a:lnTo>
                  <a:pt x="2897124" y="21336"/>
                </a:lnTo>
                <a:lnTo>
                  <a:pt x="2918460" y="21336"/>
                </a:lnTo>
                <a:close/>
              </a:path>
              <a:path w="7539355" h="32385">
                <a:moveTo>
                  <a:pt x="2955036" y="21336"/>
                </a:moveTo>
                <a:lnTo>
                  <a:pt x="2955036" y="15240"/>
                </a:lnTo>
                <a:lnTo>
                  <a:pt x="2933700" y="15240"/>
                </a:lnTo>
                <a:lnTo>
                  <a:pt x="2933700" y="21336"/>
                </a:lnTo>
                <a:lnTo>
                  <a:pt x="2955036" y="21336"/>
                </a:lnTo>
                <a:close/>
              </a:path>
              <a:path w="7539355" h="32385">
                <a:moveTo>
                  <a:pt x="2991612" y="21336"/>
                </a:moveTo>
                <a:lnTo>
                  <a:pt x="2991612" y="15240"/>
                </a:lnTo>
                <a:lnTo>
                  <a:pt x="2970276" y="15240"/>
                </a:lnTo>
                <a:lnTo>
                  <a:pt x="2970276" y="21336"/>
                </a:lnTo>
                <a:lnTo>
                  <a:pt x="2991612" y="21336"/>
                </a:lnTo>
                <a:close/>
              </a:path>
              <a:path w="7539355" h="32385">
                <a:moveTo>
                  <a:pt x="3028188" y="21336"/>
                </a:moveTo>
                <a:lnTo>
                  <a:pt x="3028188" y="15240"/>
                </a:lnTo>
                <a:lnTo>
                  <a:pt x="3006852" y="15240"/>
                </a:lnTo>
                <a:lnTo>
                  <a:pt x="3006852" y="21336"/>
                </a:lnTo>
                <a:lnTo>
                  <a:pt x="3028188" y="21336"/>
                </a:lnTo>
                <a:close/>
              </a:path>
              <a:path w="7539355" h="32385">
                <a:moveTo>
                  <a:pt x="3064764" y="21336"/>
                </a:moveTo>
                <a:lnTo>
                  <a:pt x="3064764" y="15240"/>
                </a:lnTo>
                <a:lnTo>
                  <a:pt x="3043428" y="15240"/>
                </a:lnTo>
                <a:lnTo>
                  <a:pt x="3043428" y="21336"/>
                </a:lnTo>
                <a:lnTo>
                  <a:pt x="3064764" y="21336"/>
                </a:lnTo>
                <a:close/>
              </a:path>
              <a:path w="7539355" h="32385">
                <a:moveTo>
                  <a:pt x="3101340" y="21336"/>
                </a:moveTo>
                <a:lnTo>
                  <a:pt x="3101340" y="15240"/>
                </a:lnTo>
                <a:lnTo>
                  <a:pt x="3080004" y="15240"/>
                </a:lnTo>
                <a:lnTo>
                  <a:pt x="3080004" y="21336"/>
                </a:lnTo>
                <a:lnTo>
                  <a:pt x="3101340" y="21336"/>
                </a:lnTo>
                <a:close/>
              </a:path>
              <a:path w="7539355" h="32385">
                <a:moveTo>
                  <a:pt x="3137916" y="19812"/>
                </a:moveTo>
                <a:lnTo>
                  <a:pt x="3137916" y="15240"/>
                </a:lnTo>
                <a:lnTo>
                  <a:pt x="3116580" y="15240"/>
                </a:lnTo>
                <a:lnTo>
                  <a:pt x="3116580" y="19812"/>
                </a:lnTo>
                <a:lnTo>
                  <a:pt x="3137916" y="19812"/>
                </a:lnTo>
                <a:close/>
              </a:path>
              <a:path w="7539355" h="32385">
                <a:moveTo>
                  <a:pt x="3174492" y="19812"/>
                </a:moveTo>
                <a:lnTo>
                  <a:pt x="3174492" y="15240"/>
                </a:lnTo>
                <a:lnTo>
                  <a:pt x="3154680" y="15240"/>
                </a:lnTo>
                <a:lnTo>
                  <a:pt x="3154680" y="19812"/>
                </a:lnTo>
                <a:lnTo>
                  <a:pt x="3174492" y="19812"/>
                </a:lnTo>
                <a:close/>
              </a:path>
              <a:path w="7539355" h="32385">
                <a:moveTo>
                  <a:pt x="3211068" y="19812"/>
                </a:moveTo>
                <a:lnTo>
                  <a:pt x="3211068" y="15240"/>
                </a:lnTo>
                <a:lnTo>
                  <a:pt x="3191256" y="15240"/>
                </a:lnTo>
                <a:lnTo>
                  <a:pt x="3191256" y="19812"/>
                </a:lnTo>
                <a:lnTo>
                  <a:pt x="3211068" y="19812"/>
                </a:lnTo>
                <a:close/>
              </a:path>
              <a:path w="7539355" h="32385">
                <a:moveTo>
                  <a:pt x="3247644" y="19812"/>
                </a:moveTo>
                <a:lnTo>
                  <a:pt x="3247644" y="15240"/>
                </a:lnTo>
                <a:lnTo>
                  <a:pt x="3227832" y="15240"/>
                </a:lnTo>
                <a:lnTo>
                  <a:pt x="3227832" y="19812"/>
                </a:lnTo>
                <a:lnTo>
                  <a:pt x="3247644" y="19812"/>
                </a:lnTo>
                <a:close/>
              </a:path>
              <a:path w="7539355" h="32385">
                <a:moveTo>
                  <a:pt x="3284220" y="19812"/>
                </a:moveTo>
                <a:lnTo>
                  <a:pt x="3284220" y="15240"/>
                </a:lnTo>
                <a:lnTo>
                  <a:pt x="3264408" y="15240"/>
                </a:lnTo>
                <a:lnTo>
                  <a:pt x="3264408" y="19812"/>
                </a:lnTo>
                <a:lnTo>
                  <a:pt x="3284220" y="19812"/>
                </a:lnTo>
                <a:close/>
              </a:path>
              <a:path w="7539355" h="32385">
                <a:moveTo>
                  <a:pt x="3322320" y="19812"/>
                </a:moveTo>
                <a:lnTo>
                  <a:pt x="3322320" y="15240"/>
                </a:lnTo>
                <a:lnTo>
                  <a:pt x="3300984" y="15240"/>
                </a:lnTo>
                <a:lnTo>
                  <a:pt x="3300984" y="19812"/>
                </a:lnTo>
                <a:lnTo>
                  <a:pt x="3322320" y="19812"/>
                </a:lnTo>
                <a:close/>
              </a:path>
              <a:path w="7539355" h="32385">
                <a:moveTo>
                  <a:pt x="3358896" y="19812"/>
                </a:moveTo>
                <a:lnTo>
                  <a:pt x="3358896" y="13716"/>
                </a:lnTo>
                <a:lnTo>
                  <a:pt x="3337560" y="15240"/>
                </a:lnTo>
                <a:lnTo>
                  <a:pt x="3337560" y="19812"/>
                </a:lnTo>
                <a:lnTo>
                  <a:pt x="3358896" y="19812"/>
                </a:lnTo>
                <a:close/>
              </a:path>
              <a:path w="7539355" h="32385">
                <a:moveTo>
                  <a:pt x="3395472" y="19812"/>
                </a:moveTo>
                <a:lnTo>
                  <a:pt x="3395472" y="13716"/>
                </a:lnTo>
                <a:lnTo>
                  <a:pt x="3374136" y="13716"/>
                </a:lnTo>
                <a:lnTo>
                  <a:pt x="3374136" y="19812"/>
                </a:lnTo>
                <a:lnTo>
                  <a:pt x="3395472" y="19812"/>
                </a:lnTo>
                <a:close/>
              </a:path>
              <a:path w="7539355" h="32385">
                <a:moveTo>
                  <a:pt x="3432048" y="19812"/>
                </a:moveTo>
                <a:lnTo>
                  <a:pt x="3432048" y="13716"/>
                </a:lnTo>
                <a:lnTo>
                  <a:pt x="3410712" y="13716"/>
                </a:lnTo>
                <a:lnTo>
                  <a:pt x="3410712" y="19812"/>
                </a:lnTo>
                <a:lnTo>
                  <a:pt x="3432048" y="19812"/>
                </a:lnTo>
                <a:close/>
              </a:path>
              <a:path w="7539355" h="32385">
                <a:moveTo>
                  <a:pt x="3468624" y="19812"/>
                </a:moveTo>
                <a:lnTo>
                  <a:pt x="3468624" y="13716"/>
                </a:lnTo>
                <a:lnTo>
                  <a:pt x="3447288" y="13716"/>
                </a:lnTo>
                <a:lnTo>
                  <a:pt x="3447288" y="19812"/>
                </a:lnTo>
                <a:lnTo>
                  <a:pt x="3468624" y="19812"/>
                </a:lnTo>
                <a:close/>
              </a:path>
              <a:path w="7539355" h="32385">
                <a:moveTo>
                  <a:pt x="3505200" y="19812"/>
                </a:moveTo>
                <a:lnTo>
                  <a:pt x="3505200" y="13716"/>
                </a:lnTo>
                <a:lnTo>
                  <a:pt x="3483864" y="13716"/>
                </a:lnTo>
                <a:lnTo>
                  <a:pt x="3483864" y="19812"/>
                </a:lnTo>
                <a:lnTo>
                  <a:pt x="3505200" y="19812"/>
                </a:lnTo>
                <a:close/>
              </a:path>
              <a:path w="7539355" h="32385">
                <a:moveTo>
                  <a:pt x="3541776" y="18288"/>
                </a:moveTo>
                <a:lnTo>
                  <a:pt x="3541776" y="13716"/>
                </a:lnTo>
                <a:lnTo>
                  <a:pt x="3520440" y="13716"/>
                </a:lnTo>
                <a:lnTo>
                  <a:pt x="3520440" y="19812"/>
                </a:lnTo>
                <a:lnTo>
                  <a:pt x="3541776" y="18288"/>
                </a:lnTo>
                <a:close/>
              </a:path>
              <a:path w="7539355" h="32385">
                <a:moveTo>
                  <a:pt x="3578352" y="18288"/>
                </a:moveTo>
                <a:lnTo>
                  <a:pt x="3578352" y="13716"/>
                </a:lnTo>
                <a:lnTo>
                  <a:pt x="3557016" y="13716"/>
                </a:lnTo>
                <a:lnTo>
                  <a:pt x="3557016" y="18288"/>
                </a:lnTo>
                <a:lnTo>
                  <a:pt x="3578352" y="18288"/>
                </a:lnTo>
                <a:close/>
              </a:path>
              <a:path w="7539355" h="32385">
                <a:moveTo>
                  <a:pt x="3614928" y="18288"/>
                </a:moveTo>
                <a:lnTo>
                  <a:pt x="3614928" y="13716"/>
                </a:lnTo>
                <a:lnTo>
                  <a:pt x="3593592" y="13716"/>
                </a:lnTo>
                <a:lnTo>
                  <a:pt x="3593592" y="18288"/>
                </a:lnTo>
                <a:lnTo>
                  <a:pt x="3614928" y="18288"/>
                </a:lnTo>
                <a:close/>
              </a:path>
              <a:path w="7539355" h="32385">
                <a:moveTo>
                  <a:pt x="3651504" y="18288"/>
                </a:moveTo>
                <a:lnTo>
                  <a:pt x="3651504" y="13716"/>
                </a:lnTo>
                <a:lnTo>
                  <a:pt x="3630168" y="13716"/>
                </a:lnTo>
                <a:lnTo>
                  <a:pt x="3630168" y="18288"/>
                </a:lnTo>
                <a:lnTo>
                  <a:pt x="3651504" y="18288"/>
                </a:lnTo>
                <a:close/>
              </a:path>
              <a:path w="7539355" h="32385">
                <a:moveTo>
                  <a:pt x="3688080" y="18288"/>
                </a:moveTo>
                <a:lnTo>
                  <a:pt x="3688080" y="13716"/>
                </a:lnTo>
                <a:lnTo>
                  <a:pt x="3666744" y="13716"/>
                </a:lnTo>
                <a:lnTo>
                  <a:pt x="3666744" y="18288"/>
                </a:lnTo>
                <a:lnTo>
                  <a:pt x="3688080" y="18288"/>
                </a:lnTo>
                <a:close/>
              </a:path>
              <a:path w="7539355" h="32385">
                <a:moveTo>
                  <a:pt x="3724656" y="18288"/>
                </a:moveTo>
                <a:lnTo>
                  <a:pt x="3724656" y="13716"/>
                </a:lnTo>
                <a:lnTo>
                  <a:pt x="3703320" y="13716"/>
                </a:lnTo>
                <a:lnTo>
                  <a:pt x="3703320" y="18288"/>
                </a:lnTo>
                <a:lnTo>
                  <a:pt x="3724656" y="18288"/>
                </a:lnTo>
                <a:close/>
              </a:path>
              <a:path w="7539355" h="32385">
                <a:moveTo>
                  <a:pt x="3761232" y="18288"/>
                </a:moveTo>
                <a:lnTo>
                  <a:pt x="3761232" y="13716"/>
                </a:lnTo>
                <a:lnTo>
                  <a:pt x="3741420" y="13716"/>
                </a:lnTo>
                <a:lnTo>
                  <a:pt x="3741420" y="18288"/>
                </a:lnTo>
                <a:lnTo>
                  <a:pt x="3761232" y="18288"/>
                </a:lnTo>
                <a:close/>
              </a:path>
              <a:path w="7539355" h="32385">
                <a:moveTo>
                  <a:pt x="3797808" y="18288"/>
                </a:moveTo>
                <a:lnTo>
                  <a:pt x="3797808" y="12192"/>
                </a:lnTo>
                <a:lnTo>
                  <a:pt x="3777996" y="13716"/>
                </a:lnTo>
                <a:lnTo>
                  <a:pt x="3777996" y="18288"/>
                </a:lnTo>
                <a:lnTo>
                  <a:pt x="3797808" y="18288"/>
                </a:lnTo>
                <a:close/>
              </a:path>
              <a:path w="7539355" h="32385">
                <a:moveTo>
                  <a:pt x="3834384" y="18288"/>
                </a:moveTo>
                <a:lnTo>
                  <a:pt x="3834384" y="12192"/>
                </a:lnTo>
                <a:lnTo>
                  <a:pt x="3814572" y="12192"/>
                </a:lnTo>
                <a:lnTo>
                  <a:pt x="3814572" y="18288"/>
                </a:lnTo>
                <a:lnTo>
                  <a:pt x="3834384" y="18288"/>
                </a:lnTo>
                <a:close/>
              </a:path>
              <a:path w="7539355" h="32385">
                <a:moveTo>
                  <a:pt x="3870960" y="18288"/>
                </a:moveTo>
                <a:lnTo>
                  <a:pt x="3870960" y="12192"/>
                </a:lnTo>
                <a:lnTo>
                  <a:pt x="3851148" y="12192"/>
                </a:lnTo>
                <a:lnTo>
                  <a:pt x="3851148" y="18288"/>
                </a:lnTo>
                <a:lnTo>
                  <a:pt x="3870960" y="18288"/>
                </a:lnTo>
                <a:close/>
              </a:path>
              <a:path w="7539355" h="32385">
                <a:moveTo>
                  <a:pt x="3909060" y="18288"/>
                </a:moveTo>
                <a:lnTo>
                  <a:pt x="3909060" y="12192"/>
                </a:lnTo>
                <a:lnTo>
                  <a:pt x="3887724" y="12192"/>
                </a:lnTo>
                <a:lnTo>
                  <a:pt x="3887724" y="18288"/>
                </a:lnTo>
                <a:lnTo>
                  <a:pt x="3909060" y="18288"/>
                </a:lnTo>
                <a:close/>
              </a:path>
              <a:path w="7539355" h="32385">
                <a:moveTo>
                  <a:pt x="3945636" y="18288"/>
                </a:moveTo>
                <a:lnTo>
                  <a:pt x="3945636" y="12192"/>
                </a:lnTo>
                <a:lnTo>
                  <a:pt x="3924300" y="12192"/>
                </a:lnTo>
                <a:lnTo>
                  <a:pt x="3924300" y="18288"/>
                </a:lnTo>
                <a:lnTo>
                  <a:pt x="3945636" y="18288"/>
                </a:lnTo>
                <a:close/>
              </a:path>
              <a:path w="7539355" h="32385">
                <a:moveTo>
                  <a:pt x="3982212" y="16764"/>
                </a:moveTo>
                <a:lnTo>
                  <a:pt x="3982212" y="12192"/>
                </a:lnTo>
                <a:lnTo>
                  <a:pt x="3960876" y="12192"/>
                </a:lnTo>
                <a:lnTo>
                  <a:pt x="3960876" y="18288"/>
                </a:lnTo>
                <a:lnTo>
                  <a:pt x="3982212" y="16764"/>
                </a:lnTo>
                <a:close/>
              </a:path>
              <a:path w="7539355" h="32385">
                <a:moveTo>
                  <a:pt x="4018788" y="16764"/>
                </a:moveTo>
                <a:lnTo>
                  <a:pt x="4018788" y="12192"/>
                </a:lnTo>
                <a:lnTo>
                  <a:pt x="3997452" y="12192"/>
                </a:lnTo>
                <a:lnTo>
                  <a:pt x="3997452" y="16764"/>
                </a:lnTo>
                <a:lnTo>
                  <a:pt x="4018788" y="16764"/>
                </a:lnTo>
                <a:close/>
              </a:path>
              <a:path w="7539355" h="32385">
                <a:moveTo>
                  <a:pt x="4055364" y="16764"/>
                </a:moveTo>
                <a:lnTo>
                  <a:pt x="4055364" y="12192"/>
                </a:lnTo>
                <a:lnTo>
                  <a:pt x="4034028" y="12192"/>
                </a:lnTo>
                <a:lnTo>
                  <a:pt x="4034028" y="16764"/>
                </a:lnTo>
                <a:lnTo>
                  <a:pt x="4055364" y="16764"/>
                </a:lnTo>
                <a:close/>
              </a:path>
              <a:path w="7539355" h="32385">
                <a:moveTo>
                  <a:pt x="4091940" y="16764"/>
                </a:moveTo>
                <a:lnTo>
                  <a:pt x="4091940" y="12192"/>
                </a:lnTo>
                <a:lnTo>
                  <a:pt x="4070604" y="12192"/>
                </a:lnTo>
                <a:lnTo>
                  <a:pt x="4070604" y="16764"/>
                </a:lnTo>
                <a:lnTo>
                  <a:pt x="4091940" y="16764"/>
                </a:lnTo>
                <a:close/>
              </a:path>
              <a:path w="7539355" h="32385">
                <a:moveTo>
                  <a:pt x="4128516" y="16764"/>
                </a:moveTo>
                <a:lnTo>
                  <a:pt x="4128516" y="12192"/>
                </a:lnTo>
                <a:lnTo>
                  <a:pt x="4107180" y="12192"/>
                </a:lnTo>
                <a:lnTo>
                  <a:pt x="4107180" y="16764"/>
                </a:lnTo>
                <a:lnTo>
                  <a:pt x="4128516" y="16764"/>
                </a:lnTo>
                <a:close/>
              </a:path>
              <a:path w="7539355" h="32385">
                <a:moveTo>
                  <a:pt x="4165092" y="16764"/>
                </a:moveTo>
                <a:lnTo>
                  <a:pt x="4165092" y="12192"/>
                </a:lnTo>
                <a:lnTo>
                  <a:pt x="4143756" y="12192"/>
                </a:lnTo>
                <a:lnTo>
                  <a:pt x="4143756" y="16764"/>
                </a:lnTo>
                <a:lnTo>
                  <a:pt x="4165092" y="16764"/>
                </a:lnTo>
                <a:close/>
              </a:path>
              <a:path w="7539355" h="32385">
                <a:moveTo>
                  <a:pt x="4201668" y="16764"/>
                </a:moveTo>
                <a:lnTo>
                  <a:pt x="4201668" y="12192"/>
                </a:lnTo>
                <a:lnTo>
                  <a:pt x="4180332" y="12192"/>
                </a:lnTo>
                <a:lnTo>
                  <a:pt x="4180332" y="16764"/>
                </a:lnTo>
                <a:lnTo>
                  <a:pt x="4201668" y="16764"/>
                </a:lnTo>
                <a:close/>
              </a:path>
              <a:path w="7539355" h="32385">
                <a:moveTo>
                  <a:pt x="4238244" y="16764"/>
                </a:moveTo>
                <a:lnTo>
                  <a:pt x="4238244" y="10668"/>
                </a:lnTo>
                <a:lnTo>
                  <a:pt x="4216908" y="12192"/>
                </a:lnTo>
                <a:lnTo>
                  <a:pt x="4216908" y="16764"/>
                </a:lnTo>
                <a:lnTo>
                  <a:pt x="4238244" y="16764"/>
                </a:lnTo>
                <a:close/>
              </a:path>
              <a:path w="7539355" h="32385">
                <a:moveTo>
                  <a:pt x="4274820" y="16764"/>
                </a:moveTo>
                <a:lnTo>
                  <a:pt x="4274820" y="10668"/>
                </a:lnTo>
                <a:lnTo>
                  <a:pt x="4253484" y="10668"/>
                </a:lnTo>
                <a:lnTo>
                  <a:pt x="4253484" y="16764"/>
                </a:lnTo>
                <a:lnTo>
                  <a:pt x="4274820" y="16764"/>
                </a:lnTo>
                <a:close/>
              </a:path>
              <a:path w="7539355" h="32385">
                <a:moveTo>
                  <a:pt x="4311396" y="16764"/>
                </a:moveTo>
                <a:lnTo>
                  <a:pt x="4311396" y="10668"/>
                </a:lnTo>
                <a:lnTo>
                  <a:pt x="4290060" y="10668"/>
                </a:lnTo>
                <a:lnTo>
                  <a:pt x="4290060" y="16764"/>
                </a:lnTo>
                <a:lnTo>
                  <a:pt x="4311396" y="16764"/>
                </a:lnTo>
                <a:close/>
              </a:path>
              <a:path w="7539355" h="32385">
                <a:moveTo>
                  <a:pt x="4347972" y="16764"/>
                </a:moveTo>
                <a:lnTo>
                  <a:pt x="4347972" y="10668"/>
                </a:lnTo>
                <a:lnTo>
                  <a:pt x="4328160" y="10668"/>
                </a:lnTo>
                <a:lnTo>
                  <a:pt x="4328160" y="16764"/>
                </a:lnTo>
                <a:lnTo>
                  <a:pt x="4347972" y="16764"/>
                </a:lnTo>
                <a:close/>
              </a:path>
              <a:path w="7539355" h="32385">
                <a:moveTo>
                  <a:pt x="4384548" y="16764"/>
                </a:moveTo>
                <a:lnTo>
                  <a:pt x="4384548" y="10668"/>
                </a:lnTo>
                <a:lnTo>
                  <a:pt x="4364736" y="10668"/>
                </a:lnTo>
                <a:lnTo>
                  <a:pt x="4364736" y="16764"/>
                </a:lnTo>
                <a:lnTo>
                  <a:pt x="4384548" y="16764"/>
                </a:lnTo>
                <a:close/>
              </a:path>
              <a:path w="7539355" h="32385">
                <a:moveTo>
                  <a:pt x="4421124" y="15240"/>
                </a:moveTo>
                <a:lnTo>
                  <a:pt x="4421124" y="10668"/>
                </a:lnTo>
                <a:lnTo>
                  <a:pt x="4401312" y="10668"/>
                </a:lnTo>
                <a:lnTo>
                  <a:pt x="4401312" y="16764"/>
                </a:lnTo>
                <a:lnTo>
                  <a:pt x="4421124" y="15240"/>
                </a:lnTo>
                <a:close/>
              </a:path>
              <a:path w="7539355" h="32385">
                <a:moveTo>
                  <a:pt x="4457700" y="15240"/>
                </a:moveTo>
                <a:lnTo>
                  <a:pt x="4457700" y="10668"/>
                </a:lnTo>
                <a:lnTo>
                  <a:pt x="4437888" y="10668"/>
                </a:lnTo>
                <a:lnTo>
                  <a:pt x="4437888" y="15240"/>
                </a:lnTo>
                <a:lnTo>
                  <a:pt x="4457700" y="15240"/>
                </a:lnTo>
                <a:close/>
              </a:path>
              <a:path w="7539355" h="32385">
                <a:moveTo>
                  <a:pt x="4495800" y="15240"/>
                </a:moveTo>
                <a:lnTo>
                  <a:pt x="4495800" y="10668"/>
                </a:lnTo>
                <a:lnTo>
                  <a:pt x="4474464" y="10668"/>
                </a:lnTo>
                <a:lnTo>
                  <a:pt x="4474464" y="15240"/>
                </a:lnTo>
                <a:lnTo>
                  <a:pt x="4495800" y="15240"/>
                </a:lnTo>
                <a:close/>
              </a:path>
              <a:path w="7539355" h="32385">
                <a:moveTo>
                  <a:pt x="4532376" y="15240"/>
                </a:moveTo>
                <a:lnTo>
                  <a:pt x="4532376" y="10668"/>
                </a:lnTo>
                <a:lnTo>
                  <a:pt x="4511040" y="10668"/>
                </a:lnTo>
                <a:lnTo>
                  <a:pt x="4511040" y="15240"/>
                </a:lnTo>
                <a:lnTo>
                  <a:pt x="4532376" y="15240"/>
                </a:lnTo>
                <a:close/>
              </a:path>
              <a:path w="7539355" h="32385">
                <a:moveTo>
                  <a:pt x="4568952" y="15240"/>
                </a:moveTo>
                <a:lnTo>
                  <a:pt x="4568952" y="10668"/>
                </a:lnTo>
                <a:lnTo>
                  <a:pt x="4547616" y="10668"/>
                </a:lnTo>
                <a:lnTo>
                  <a:pt x="4547616" y="15240"/>
                </a:lnTo>
                <a:lnTo>
                  <a:pt x="4568952" y="15240"/>
                </a:lnTo>
                <a:close/>
              </a:path>
              <a:path w="7539355" h="32385">
                <a:moveTo>
                  <a:pt x="4605528" y="15240"/>
                </a:moveTo>
                <a:lnTo>
                  <a:pt x="4605528" y="10668"/>
                </a:lnTo>
                <a:lnTo>
                  <a:pt x="4584192" y="10668"/>
                </a:lnTo>
                <a:lnTo>
                  <a:pt x="4584192" y="15240"/>
                </a:lnTo>
                <a:lnTo>
                  <a:pt x="4605528" y="15240"/>
                </a:lnTo>
                <a:close/>
              </a:path>
              <a:path w="7539355" h="32385">
                <a:moveTo>
                  <a:pt x="4642104" y="15240"/>
                </a:moveTo>
                <a:lnTo>
                  <a:pt x="4642104" y="10668"/>
                </a:lnTo>
                <a:lnTo>
                  <a:pt x="4620768" y="10668"/>
                </a:lnTo>
                <a:lnTo>
                  <a:pt x="4620768" y="15240"/>
                </a:lnTo>
                <a:lnTo>
                  <a:pt x="4642104" y="15240"/>
                </a:lnTo>
                <a:close/>
              </a:path>
              <a:path w="7539355" h="32385">
                <a:moveTo>
                  <a:pt x="4678680" y="15240"/>
                </a:moveTo>
                <a:lnTo>
                  <a:pt x="4678680" y="9144"/>
                </a:lnTo>
                <a:lnTo>
                  <a:pt x="4657344" y="9144"/>
                </a:lnTo>
                <a:lnTo>
                  <a:pt x="4657344" y="15240"/>
                </a:lnTo>
                <a:lnTo>
                  <a:pt x="4678680" y="15240"/>
                </a:lnTo>
                <a:close/>
              </a:path>
              <a:path w="7539355" h="32385">
                <a:moveTo>
                  <a:pt x="4715256" y="15240"/>
                </a:moveTo>
                <a:lnTo>
                  <a:pt x="4715256" y="9144"/>
                </a:lnTo>
                <a:lnTo>
                  <a:pt x="4693920" y="9144"/>
                </a:lnTo>
                <a:lnTo>
                  <a:pt x="4693920" y="15240"/>
                </a:lnTo>
                <a:lnTo>
                  <a:pt x="4715256" y="15240"/>
                </a:lnTo>
                <a:close/>
              </a:path>
              <a:path w="7539355" h="32385">
                <a:moveTo>
                  <a:pt x="4751832" y="15240"/>
                </a:moveTo>
                <a:lnTo>
                  <a:pt x="4751832" y="9144"/>
                </a:lnTo>
                <a:lnTo>
                  <a:pt x="4730496" y="9144"/>
                </a:lnTo>
                <a:lnTo>
                  <a:pt x="4730496" y="15240"/>
                </a:lnTo>
                <a:lnTo>
                  <a:pt x="4751832" y="15240"/>
                </a:lnTo>
                <a:close/>
              </a:path>
              <a:path w="7539355" h="32385">
                <a:moveTo>
                  <a:pt x="4788408" y="15240"/>
                </a:moveTo>
                <a:lnTo>
                  <a:pt x="4788408" y="9144"/>
                </a:lnTo>
                <a:lnTo>
                  <a:pt x="4767072" y="9144"/>
                </a:lnTo>
                <a:lnTo>
                  <a:pt x="4767072" y="15240"/>
                </a:lnTo>
                <a:lnTo>
                  <a:pt x="4788408" y="15240"/>
                </a:lnTo>
                <a:close/>
              </a:path>
              <a:path w="7539355" h="32385">
                <a:moveTo>
                  <a:pt x="4824984" y="15240"/>
                </a:moveTo>
                <a:lnTo>
                  <a:pt x="4824984" y="9144"/>
                </a:lnTo>
                <a:lnTo>
                  <a:pt x="4803648" y="9144"/>
                </a:lnTo>
                <a:lnTo>
                  <a:pt x="4803648" y="15240"/>
                </a:lnTo>
                <a:lnTo>
                  <a:pt x="4824984" y="15240"/>
                </a:lnTo>
                <a:close/>
              </a:path>
              <a:path w="7539355" h="32385">
                <a:moveTo>
                  <a:pt x="4861560" y="13716"/>
                </a:moveTo>
                <a:lnTo>
                  <a:pt x="4861560" y="9144"/>
                </a:lnTo>
                <a:lnTo>
                  <a:pt x="4840224" y="9144"/>
                </a:lnTo>
                <a:lnTo>
                  <a:pt x="4840224" y="15240"/>
                </a:lnTo>
                <a:lnTo>
                  <a:pt x="4861560" y="13716"/>
                </a:lnTo>
                <a:close/>
              </a:path>
              <a:path w="7539355" h="32385">
                <a:moveTo>
                  <a:pt x="4898136" y="13716"/>
                </a:moveTo>
                <a:lnTo>
                  <a:pt x="4898136" y="9144"/>
                </a:lnTo>
                <a:lnTo>
                  <a:pt x="4876800" y="9144"/>
                </a:lnTo>
                <a:lnTo>
                  <a:pt x="4876800" y="13716"/>
                </a:lnTo>
                <a:lnTo>
                  <a:pt x="4898136" y="13716"/>
                </a:lnTo>
                <a:close/>
              </a:path>
              <a:path w="7539355" h="32385">
                <a:moveTo>
                  <a:pt x="4934712" y="13716"/>
                </a:moveTo>
                <a:lnTo>
                  <a:pt x="4934712" y="9144"/>
                </a:lnTo>
                <a:lnTo>
                  <a:pt x="4914900" y="9144"/>
                </a:lnTo>
                <a:lnTo>
                  <a:pt x="4914900" y="13716"/>
                </a:lnTo>
                <a:lnTo>
                  <a:pt x="4934712" y="13716"/>
                </a:lnTo>
                <a:close/>
              </a:path>
              <a:path w="7539355" h="32385">
                <a:moveTo>
                  <a:pt x="4971288" y="13716"/>
                </a:moveTo>
                <a:lnTo>
                  <a:pt x="4971288" y="9144"/>
                </a:lnTo>
                <a:lnTo>
                  <a:pt x="4951476" y="9144"/>
                </a:lnTo>
                <a:lnTo>
                  <a:pt x="4951476" y="13716"/>
                </a:lnTo>
                <a:lnTo>
                  <a:pt x="4971288" y="13716"/>
                </a:lnTo>
                <a:close/>
              </a:path>
              <a:path w="7539355" h="32385">
                <a:moveTo>
                  <a:pt x="5007864" y="13716"/>
                </a:moveTo>
                <a:lnTo>
                  <a:pt x="5007864" y="9144"/>
                </a:lnTo>
                <a:lnTo>
                  <a:pt x="4988052" y="9144"/>
                </a:lnTo>
                <a:lnTo>
                  <a:pt x="4988052" y="13716"/>
                </a:lnTo>
                <a:lnTo>
                  <a:pt x="5007864" y="13716"/>
                </a:lnTo>
                <a:close/>
              </a:path>
              <a:path w="7539355" h="32385">
                <a:moveTo>
                  <a:pt x="5044440" y="13716"/>
                </a:moveTo>
                <a:lnTo>
                  <a:pt x="5044440" y="9144"/>
                </a:lnTo>
                <a:lnTo>
                  <a:pt x="5024628" y="9144"/>
                </a:lnTo>
                <a:lnTo>
                  <a:pt x="5024628" y="13716"/>
                </a:lnTo>
                <a:lnTo>
                  <a:pt x="5044440" y="13716"/>
                </a:lnTo>
                <a:close/>
              </a:path>
              <a:path w="7539355" h="32385">
                <a:moveTo>
                  <a:pt x="5082540" y="13716"/>
                </a:moveTo>
                <a:lnTo>
                  <a:pt x="5082540" y="9144"/>
                </a:lnTo>
                <a:lnTo>
                  <a:pt x="5061204" y="9144"/>
                </a:lnTo>
                <a:lnTo>
                  <a:pt x="5061204" y="13716"/>
                </a:lnTo>
                <a:lnTo>
                  <a:pt x="5082540" y="13716"/>
                </a:lnTo>
                <a:close/>
              </a:path>
              <a:path w="7539355" h="32385">
                <a:moveTo>
                  <a:pt x="5119116" y="13716"/>
                </a:moveTo>
                <a:lnTo>
                  <a:pt x="5119116" y="7620"/>
                </a:lnTo>
                <a:lnTo>
                  <a:pt x="5097780" y="7620"/>
                </a:lnTo>
                <a:lnTo>
                  <a:pt x="5097780" y="13716"/>
                </a:lnTo>
                <a:lnTo>
                  <a:pt x="5119116" y="13716"/>
                </a:lnTo>
                <a:close/>
              </a:path>
              <a:path w="7539355" h="32385">
                <a:moveTo>
                  <a:pt x="5155692" y="13716"/>
                </a:moveTo>
                <a:lnTo>
                  <a:pt x="5155692" y="7620"/>
                </a:lnTo>
                <a:lnTo>
                  <a:pt x="5134356" y="7620"/>
                </a:lnTo>
                <a:lnTo>
                  <a:pt x="5134356" y="13716"/>
                </a:lnTo>
                <a:lnTo>
                  <a:pt x="5155692" y="13716"/>
                </a:lnTo>
                <a:close/>
              </a:path>
              <a:path w="7539355" h="32385">
                <a:moveTo>
                  <a:pt x="5192268" y="13716"/>
                </a:moveTo>
                <a:lnTo>
                  <a:pt x="5192268" y="7620"/>
                </a:lnTo>
                <a:lnTo>
                  <a:pt x="5170932" y="7620"/>
                </a:lnTo>
                <a:lnTo>
                  <a:pt x="5170932" y="13716"/>
                </a:lnTo>
                <a:lnTo>
                  <a:pt x="5192268" y="13716"/>
                </a:lnTo>
                <a:close/>
              </a:path>
              <a:path w="7539355" h="32385">
                <a:moveTo>
                  <a:pt x="5228844" y="13716"/>
                </a:moveTo>
                <a:lnTo>
                  <a:pt x="5228844" y="7620"/>
                </a:lnTo>
                <a:lnTo>
                  <a:pt x="5207508" y="7620"/>
                </a:lnTo>
                <a:lnTo>
                  <a:pt x="5207508" y="13716"/>
                </a:lnTo>
                <a:lnTo>
                  <a:pt x="5228844" y="13716"/>
                </a:lnTo>
                <a:close/>
              </a:path>
              <a:path w="7539355" h="32385">
                <a:moveTo>
                  <a:pt x="5265420" y="13716"/>
                </a:moveTo>
                <a:lnTo>
                  <a:pt x="5265420" y="7620"/>
                </a:lnTo>
                <a:lnTo>
                  <a:pt x="5244084" y="7620"/>
                </a:lnTo>
                <a:lnTo>
                  <a:pt x="5244084" y="13716"/>
                </a:lnTo>
                <a:lnTo>
                  <a:pt x="5265420" y="13716"/>
                </a:lnTo>
                <a:close/>
              </a:path>
              <a:path w="7539355" h="32385">
                <a:moveTo>
                  <a:pt x="5301996" y="12192"/>
                </a:moveTo>
                <a:lnTo>
                  <a:pt x="5301996" y="7620"/>
                </a:lnTo>
                <a:lnTo>
                  <a:pt x="5280660" y="7620"/>
                </a:lnTo>
                <a:lnTo>
                  <a:pt x="5280660" y="12192"/>
                </a:lnTo>
                <a:lnTo>
                  <a:pt x="5301996" y="12192"/>
                </a:lnTo>
                <a:close/>
              </a:path>
              <a:path w="7539355" h="32385">
                <a:moveTo>
                  <a:pt x="5338572" y="12192"/>
                </a:moveTo>
                <a:lnTo>
                  <a:pt x="5338572" y="7620"/>
                </a:lnTo>
                <a:lnTo>
                  <a:pt x="5317236" y="7620"/>
                </a:lnTo>
                <a:lnTo>
                  <a:pt x="5317236" y="12192"/>
                </a:lnTo>
                <a:lnTo>
                  <a:pt x="5338572" y="12192"/>
                </a:lnTo>
                <a:close/>
              </a:path>
              <a:path w="7539355" h="32385">
                <a:moveTo>
                  <a:pt x="5375148" y="12192"/>
                </a:moveTo>
                <a:lnTo>
                  <a:pt x="5375148" y="7620"/>
                </a:lnTo>
                <a:lnTo>
                  <a:pt x="5353812" y="7620"/>
                </a:lnTo>
                <a:lnTo>
                  <a:pt x="5353812" y="12192"/>
                </a:lnTo>
                <a:lnTo>
                  <a:pt x="5375148" y="12192"/>
                </a:lnTo>
                <a:close/>
              </a:path>
              <a:path w="7539355" h="32385">
                <a:moveTo>
                  <a:pt x="5411724" y="12192"/>
                </a:moveTo>
                <a:lnTo>
                  <a:pt x="5411724" y="7620"/>
                </a:lnTo>
                <a:lnTo>
                  <a:pt x="5390388" y="7620"/>
                </a:lnTo>
                <a:lnTo>
                  <a:pt x="5390388" y="12192"/>
                </a:lnTo>
                <a:lnTo>
                  <a:pt x="5411724" y="12192"/>
                </a:lnTo>
                <a:close/>
              </a:path>
              <a:path w="7539355" h="32385">
                <a:moveTo>
                  <a:pt x="5448300" y="12192"/>
                </a:moveTo>
                <a:lnTo>
                  <a:pt x="5448300" y="7620"/>
                </a:lnTo>
                <a:lnTo>
                  <a:pt x="5426964" y="7620"/>
                </a:lnTo>
                <a:lnTo>
                  <a:pt x="5426964" y="12192"/>
                </a:lnTo>
                <a:lnTo>
                  <a:pt x="5448300" y="12192"/>
                </a:lnTo>
                <a:close/>
              </a:path>
              <a:path w="7539355" h="32385">
                <a:moveTo>
                  <a:pt x="5484876" y="12192"/>
                </a:moveTo>
                <a:lnTo>
                  <a:pt x="5484876" y="7620"/>
                </a:lnTo>
                <a:lnTo>
                  <a:pt x="5463540" y="7620"/>
                </a:lnTo>
                <a:lnTo>
                  <a:pt x="5463540" y="12192"/>
                </a:lnTo>
                <a:lnTo>
                  <a:pt x="5484876" y="12192"/>
                </a:lnTo>
                <a:close/>
              </a:path>
              <a:path w="7539355" h="32385">
                <a:moveTo>
                  <a:pt x="5521452" y="12192"/>
                </a:moveTo>
                <a:lnTo>
                  <a:pt x="5521452" y="7620"/>
                </a:lnTo>
                <a:lnTo>
                  <a:pt x="5501640" y="7620"/>
                </a:lnTo>
                <a:lnTo>
                  <a:pt x="5501640" y="12192"/>
                </a:lnTo>
                <a:lnTo>
                  <a:pt x="5521452" y="12192"/>
                </a:lnTo>
                <a:close/>
              </a:path>
              <a:path w="7539355" h="32385">
                <a:moveTo>
                  <a:pt x="5558028" y="12192"/>
                </a:moveTo>
                <a:lnTo>
                  <a:pt x="5558028" y="6096"/>
                </a:lnTo>
                <a:lnTo>
                  <a:pt x="5538216" y="6096"/>
                </a:lnTo>
                <a:lnTo>
                  <a:pt x="5538216" y="12192"/>
                </a:lnTo>
                <a:lnTo>
                  <a:pt x="5558028" y="12192"/>
                </a:lnTo>
                <a:close/>
              </a:path>
              <a:path w="7539355" h="32385">
                <a:moveTo>
                  <a:pt x="5594604" y="12192"/>
                </a:moveTo>
                <a:lnTo>
                  <a:pt x="5594604" y="6096"/>
                </a:lnTo>
                <a:lnTo>
                  <a:pt x="5574792" y="6096"/>
                </a:lnTo>
                <a:lnTo>
                  <a:pt x="5574792" y="12192"/>
                </a:lnTo>
                <a:lnTo>
                  <a:pt x="5594604" y="12192"/>
                </a:lnTo>
                <a:close/>
              </a:path>
              <a:path w="7539355" h="32385">
                <a:moveTo>
                  <a:pt x="5631180" y="12192"/>
                </a:moveTo>
                <a:lnTo>
                  <a:pt x="5631180" y="6096"/>
                </a:lnTo>
                <a:lnTo>
                  <a:pt x="5611368" y="6096"/>
                </a:lnTo>
                <a:lnTo>
                  <a:pt x="5611368" y="12192"/>
                </a:lnTo>
                <a:lnTo>
                  <a:pt x="5631180" y="12192"/>
                </a:lnTo>
                <a:close/>
              </a:path>
              <a:path w="7539355" h="32385">
                <a:moveTo>
                  <a:pt x="5669280" y="12192"/>
                </a:moveTo>
                <a:lnTo>
                  <a:pt x="5669280" y="6096"/>
                </a:lnTo>
                <a:lnTo>
                  <a:pt x="5647944" y="6096"/>
                </a:lnTo>
                <a:lnTo>
                  <a:pt x="5647944" y="12192"/>
                </a:lnTo>
                <a:lnTo>
                  <a:pt x="5669280" y="12192"/>
                </a:lnTo>
                <a:close/>
              </a:path>
              <a:path w="7539355" h="32385">
                <a:moveTo>
                  <a:pt x="5705856" y="12192"/>
                </a:moveTo>
                <a:lnTo>
                  <a:pt x="5705856" y="6096"/>
                </a:lnTo>
                <a:lnTo>
                  <a:pt x="5684520" y="6096"/>
                </a:lnTo>
                <a:lnTo>
                  <a:pt x="5684520" y="12192"/>
                </a:lnTo>
                <a:lnTo>
                  <a:pt x="5705856" y="12192"/>
                </a:lnTo>
                <a:close/>
              </a:path>
              <a:path w="7539355" h="32385">
                <a:moveTo>
                  <a:pt x="5742432" y="10668"/>
                </a:moveTo>
                <a:lnTo>
                  <a:pt x="5742432" y="6096"/>
                </a:lnTo>
                <a:lnTo>
                  <a:pt x="5721096" y="6096"/>
                </a:lnTo>
                <a:lnTo>
                  <a:pt x="5721096" y="10668"/>
                </a:lnTo>
                <a:lnTo>
                  <a:pt x="5742432" y="10668"/>
                </a:lnTo>
                <a:close/>
              </a:path>
              <a:path w="7539355" h="32385">
                <a:moveTo>
                  <a:pt x="5779008" y="10668"/>
                </a:moveTo>
                <a:lnTo>
                  <a:pt x="5779008" y="6096"/>
                </a:lnTo>
                <a:lnTo>
                  <a:pt x="5757672" y="6096"/>
                </a:lnTo>
                <a:lnTo>
                  <a:pt x="5757672" y="10668"/>
                </a:lnTo>
                <a:lnTo>
                  <a:pt x="5779008" y="10668"/>
                </a:lnTo>
                <a:close/>
              </a:path>
              <a:path w="7539355" h="32385">
                <a:moveTo>
                  <a:pt x="5815584" y="10668"/>
                </a:moveTo>
                <a:lnTo>
                  <a:pt x="5815584" y="6096"/>
                </a:lnTo>
                <a:lnTo>
                  <a:pt x="5794248" y="6096"/>
                </a:lnTo>
                <a:lnTo>
                  <a:pt x="5794248" y="10668"/>
                </a:lnTo>
                <a:lnTo>
                  <a:pt x="5815584" y="10668"/>
                </a:lnTo>
                <a:close/>
              </a:path>
              <a:path w="7539355" h="32385">
                <a:moveTo>
                  <a:pt x="5852160" y="10668"/>
                </a:moveTo>
                <a:lnTo>
                  <a:pt x="5852160" y="6096"/>
                </a:lnTo>
                <a:lnTo>
                  <a:pt x="5830824" y="6096"/>
                </a:lnTo>
                <a:lnTo>
                  <a:pt x="5830824" y="10668"/>
                </a:lnTo>
                <a:lnTo>
                  <a:pt x="5852160" y="10668"/>
                </a:lnTo>
                <a:close/>
              </a:path>
              <a:path w="7539355" h="32385">
                <a:moveTo>
                  <a:pt x="5888736" y="10668"/>
                </a:moveTo>
                <a:lnTo>
                  <a:pt x="5888736" y="6096"/>
                </a:lnTo>
                <a:lnTo>
                  <a:pt x="5867400" y="6096"/>
                </a:lnTo>
                <a:lnTo>
                  <a:pt x="5867400" y="10668"/>
                </a:lnTo>
                <a:lnTo>
                  <a:pt x="5888736" y="10668"/>
                </a:lnTo>
                <a:close/>
              </a:path>
              <a:path w="7539355" h="32385">
                <a:moveTo>
                  <a:pt x="5925312" y="10668"/>
                </a:moveTo>
                <a:lnTo>
                  <a:pt x="5925312" y="6096"/>
                </a:lnTo>
                <a:lnTo>
                  <a:pt x="5903976" y="6096"/>
                </a:lnTo>
                <a:lnTo>
                  <a:pt x="5903976" y="10668"/>
                </a:lnTo>
                <a:lnTo>
                  <a:pt x="5925312" y="10668"/>
                </a:lnTo>
                <a:close/>
              </a:path>
              <a:path w="7539355" h="32385">
                <a:moveTo>
                  <a:pt x="5961888" y="10668"/>
                </a:moveTo>
                <a:lnTo>
                  <a:pt x="5961888" y="4572"/>
                </a:lnTo>
                <a:lnTo>
                  <a:pt x="5940552" y="6096"/>
                </a:lnTo>
                <a:lnTo>
                  <a:pt x="5940552" y="10668"/>
                </a:lnTo>
                <a:lnTo>
                  <a:pt x="5961888" y="10668"/>
                </a:lnTo>
                <a:close/>
              </a:path>
              <a:path w="7539355" h="32385">
                <a:moveTo>
                  <a:pt x="5998464" y="10668"/>
                </a:moveTo>
                <a:lnTo>
                  <a:pt x="5998464" y="4572"/>
                </a:lnTo>
                <a:lnTo>
                  <a:pt x="5977128" y="4572"/>
                </a:lnTo>
                <a:lnTo>
                  <a:pt x="5977128" y="10668"/>
                </a:lnTo>
                <a:lnTo>
                  <a:pt x="5998464" y="10668"/>
                </a:lnTo>
                <a:close/>
              </a:path>
              <a:path w="7539355" h="32385">
                <a:moveTo>
                  <a:pt x="6035040" y="10668"/>
                </a:moveTo>
                <a:lnTo>
                  <a:pt x="6035040" y="4572"/>
                </a:lnTo>
                <a:lnTo>
                  <a:pt x="6013704" y="4572"/>
                </a:lnTo>
                <a:lnTo>
                  <a:pt x="6013704" y="10668"/>
                </a:lnTo>
                <a:lnTo>
                  <a:pt x="6035040" y="10668"/>
                </a:lnTo>
                <a:close/>
              </a:path>
              <a:path w="7539355" h="32385">
                <a:moveTo>
                  <a:pt x="6071616" y="10668"/>
                </a:moveTo>
                <a:lnTo>
                  <a:pt x="6071616" y="4572"/>
                </a:lnTo>
                <a:lnTo>
                  <a:pt x="6050280" y="4572"/>
                </a:lnTo>
                <a:lnTo>
                  <a:pt x="6050280" y="10668"/>
                </a:lnTo>
                <a:lnTo>
                  <a:pt x="6071616" y="10668"/>
                </a:lnTo>
                <a:close/>
              </a:path>
              <a:path w="7539355" h="32385">
                <a:moveTo>
                  <a:pt x="6108192" y="10668"/>
                </a:moveTo>
                <a:lnTo>
                  <a:pt x="6108192" y="4572"/>
                </a:lnTo>
                <a:lnTo>
                  <a:pt x="6088380" y="4572"/>
                </a:lnTo>
                <a:lnTo>
                  <a:pt x="6088380" y="10668"/>
                </a:lnTo>
                <a:lnTo>
                  <a:pt x="6108192" y="10668"/>
                </a:lnTo>
                <a:close/>
              </a:path>
              <a:path w="7539355" h="32385">
                <a:moveTo>
                  <a:pt x="6144768" y="10668"/>
                </a:moveTo>
                <a:lnTo>
                  <a:pt x="6144768" y="4572"/>
                </a:lnTo>
                <a:lnTo>
                  <a:pt x="6124956" y="4572"/>
                </a:lnTo>
                <a:lnTo>
                  <a:pt x="6124956" y="10668"/>
                </a:lnTo>
                <a:lnTo>
                  <a:pt x="6144768" y="10668"/>
                </a:lnTo>
                <a:close/>
              </a:path>
              <a:path w="7539355" h="32385">
                <a:moveTo>
                  <a:pt x="6181344" y="9144"/>
                </a:moveTo>
                <a:lnTo>
                  <a:pt x="6181344" y="4572"/>
                </a:lnTo>
                <a:lnTo>
                  <a:pt x="6161532" y="4572"/>
                </a:lnTo>
                <a:lnTo>
                  <a:pt x="6161532" y="9144"/>
                </a:lnTo>
                <a:lnTo>
                  <a:pt x="6181344" y="9144"/>
                </a:lnTo>
                <a:close/>
              </a:path>
              <a:path w="7539355" h="32385">
                <a:moveTo>
                  <a:pt x="6217920" y="9144"/>
                </a:moveTo>
                <a:lnTo>
                  <a:pt x="6217920" y="4572"/>
                </a:lnTo>
                <a:lnTo>
                  <a:pt x="6198108" y="4572"/>
                </a:lnTo>
                <a:lnTo>
                  <a:pt x="6198108" y="9144"/>
                </a:lnTo>
                <a:lnTo>
                  <a:pt x="6217920" y="9144"/>
                </a:lnTo>
                <a:close/>
              </a:path>
              <a:path w="7539355" h="32385">
                <a:moveTo>
                  <a:pt x="6256020" y="9144"/>
                </a:moveTo>
                <a:lnTo>
                  <a:pt x="6256020" y="4572"/>
                </a:lnTo>
                <a:lnTo>
                  <a:pt x="6234684" y="4572"/>
                </a:lnTo>
                <a:lnTo>
                  <a:pt x="6234684" y="9144"/>
                </a:lnTo>
                <a:lnTo>
                  <a:pt x="6256020" y="9144"/>
                </a:lnTo>
                <a:close/>
              </a:path>
              <a:path w="7539355" h="32385">
                <a:moveTo>
                  <a:pt x="6292596" y="9144"/>
                </a:moveTo>
                <a:lnTo>
                  <a:pt x="6292596" y="4572"/>
                </a:lnTo>
                <a:lnTo>
                  <a:pt x="6271260" y="4572"/>
                </a:lnTo>
                <a:lnTo>
                  <a:pt x="6271260" y="9144"/>
                </a:lnTo>
                <a:lnTo>
                  <a:pt x="6292596" y="9144"/>
                </a:lnTo>
                <a:close/>
              </a:path>
              <a:path w="7539355" h="32385">
                <a:moveTo>
                  <a:pt x="6329172" y="9144"/>
                </a:moveTo>
                <a:lnTo>
                  <a:pt x="6329172" y="4572"/>
                </a:lnTo>
                <a:lnTo>
                  <a:pt x="6307836" y="4572"/>
                </a:lnTo>
                <a:lnTo>
                  <a:pt x="6307836" y="9144"/>
                </a:lnTo>
                <a:lnTo>
                  <a:pt x="6329172" y="9144"/>
                </a:lnTo>
                <a:close/>
              </a:path>
              <a:path w="7539355" h="32385">
                <a:moveTo>
                  <a:pt x="6365748" y="9144"/>
                </a:moveTo>
                <a:lnTo>
                  <a:pt x="6365748" y="4572"/>
                </a:lnTo>
                <a:lnTo>
                  <a:pt x="6344412" y="4572"/>
                </a:lnTo>
                <a:lnTo>
                  <a:pt x="6344412" y="9144"/>
                </a:lnTo>
                <a:lnTo>
                  <a:pt x="6365748" y="9144"/>
                </a:lnTo>
                <a:close/>
              </a:path>
              <a:path w="7539355" h="32385">
                <a:moveTo>
                  <a:pt x="6402324" y="9144"/>
                </a:moveTo>
                <a:lnTo>
                  <a:pt x="6402324" y="3048"/>
                </a:lnTo>
                <a:lnTo>
                  <a:pt x="6380988" y="4572"/>
                </a:lnTo>
                <a:lnTo>
                  <a:pt x="6380988" y="9144"/>
                </a:lnTo>
                <a:lnTo>
                  <a:pt x="6402324" y="9144"/>
                </a:lnTo>
                <a:close/>
              </a:path>
              <a:path w="7539355" h="32385">
                <a:moveTo>
                  <a:pt x="6438900" y="9144"/>
                </a:moveTo>
                <a:lnTo>
                  <a:pt x="6438900" y="3048"/>
                </a:lnTo>
                <a:lnTo>
                  <a:pt x="6417564" y="3048"/>
                </a:lnTo>
                <a:lnTo>
                  <a:pt x="6417564" y="9144"/>
                </a:lnTo>
                <a:lnTo>
                  <a:pt x="6438900" y="9144"/>
                </a:lnTo>
                <a:close/>
              </a:path>
              <a:path w="7539355" h="32385">
                <a:moveTo>
                  <a:pt x="6475476" y="9144"/>
                </a:moveTo>
                <a:lnTo>
                  <a:pt x="6475476" y="3048"/>
                </a:lnTo>
                <a:lnTo>
                  <a:pt x="6454140" y="3048"/>
                </a:lnTo>
                <a:lnTo>
                  <a:pt x="6454140" y="9144"/>
                </a:lnTo>
                <a:lnTo>
                  <a:pt x="6475476" y="9144"/>
                </a:lnTo>
                <a:close/>
              </a:path>
              <a:path w="7539355" h="32385">
                <a:moveTo>
                  <a:pt x="6512052" y="9144"/>
                </a:moveTo>
                <a:lnTo>
                  <a:pt x="6512052" y="3048"/>
                </a:lnTo>
                <a:lnTo>
                  <a:pt x="6490716" y="3048"/>
                </a:lnTo>
                <a:lnTo>
                  <a:pt x="6490716" y="9144"/>
                </a:lnTo>
                <a:lnTo>
                  <a:pt x="6512052" y="9144"/>
                </a:lnTo>
                <a:close/>
              </a:path>
              <a:path w="7539355" h="32385">
                <a:moveTo>
                  <a:pt x="6548628" y="9144"/>
                </a:moveTo>
                <a:lnTo>
                  <a:pt x="6548628" y="3048"/>
                </a:lnTo>
                <a:lnTo>
                  <a:pt x="6527292" y="3048"/>
                </a:lnTo>
                <a:lnTo>
                  <a:pt x="6527292" y="9144"/>
                </a:lnTo>
                <a:lnTo>
                  <a:pt x="6548628" y="9144"/>
                </a:lnTo>
                <a:close/>
              </a:path>
              <a:path w="7539355" h="32385">
                <a:moveTo>
                  <a:pt x="6585204" y="7620"/>
                </a:moveTo>
                <a:lnTo>
                  <a:pt x="6585204" y="3048"/>
                </a:lnTo>
                <a:lnTo>
                  <a:pt x="6563868" y="3048"/>
                </a:lnTo>
                <a:lnTo>
                  <a:pt x="6563868" y="9144"/>
                </a:lnTo>
                <a:lnTo>
                  <a:pt x="6585204" y="7620"/>
                </a:lnTo>
                <a:close/>
              </a:path>
              <a:path w="7539355" h="32385">
                <a:moveTo>
                  <a:pt x="6621780" y="7620"/>
                </a:moveTo>
                <a:lnTo>
                  <a:pt x="6621780" y="3048"/>
                </a:lnTo>
                <a:lnTo>
                  <a:pt x="6600444" y="3048"/>
                </a:lnTo>
                <a:lnTo>
                  <a:pt x="6600444" y="7620"/>
                </a:lnTo>
                <a:lnTo>
                  <a:pt x="6621780" y="7620"/>
                </a:lnTo>
                <a:close/>
              </a:path>
              <a:path w="7539355" h="32385">
                <a:moveTo>
                  <a:pt x="6658356" y="7620"/>
                </a:moveTo>
                <a:lnTo>
                  <a:pt x="6658356" y="3048"/>
                </a:lnTo>
                <a:lnTo>
                  <a:pt x="6637020" y="3048"/>
                </a:lnTo>
                <a:lnTo>
                  <a:pt x="6637020" y="7620"/>
                </a:lnTo>
                <a:lnTo>
                  <a:pt x="6658356" y="7620"/>
                </a:lnTo>
                <a:close/>
              </a:path>
              <a:path w="7539355" h="32385">
                <a:moveTo>
                  <a:pt x="6694932" y="7620"/>
                </a:moveTo>
                <a:lnTo>
                  <a:pt x="6694932" y="3048"/>
                </a:lnTo>
                <a:lnTo>
                  <a:pt x="6675120" y="3048"/>
                </a:lnTo>
                <a:lnTo>
                  <a:pt x="6675120" y="7620"/>
                </a:lnTo>
                <a:lnTo>
                  <a:pt x="6694932" y="7620"/>
                </a:lnTo>
                <a:close/>
              </a:path>
              <a:path w="7539355" h="32385">
                <a:moveTo>
                  <a:pt x="6731508" y="7620"/>
                </a:moveTo>
                <a:lnTo>
                  <a:pt x="6731508" y="3048"/>
                </a:lnTo>
                <a:lnTo>
                  <a:pt x="6711696" y="3048"/>
                </a:lnTo>
                <a:lnTo>
                  <a:pt x="6711696" y="7620"/>
                </a:lnTo>
                <a:lnTo>
                  <a:pt x="6731508" y="7620"/>
                </a:lnTo>
                <a:close/>
              </a:path>
              <a:path w="7539355" h="32385">
                <a:moveTo>
                  <a:pt x="6768084" y="7620"/>
                </a:moveTo>
                <a:lnTo>
                  <a:pt x="6768084" y="3048"/>
                </a:lnTo>
                <a:lnTo>
                  <a:pt x="6748272" y="3048"/>
                </a:lnTo>
                <a:lnTo>
                  <a:pt x="6748272" y="7620"/>
                </a:lnTo>
                <a:lnTo>
                  <a:pt x="6768084" y="7620"/>
                </a:lnTo>
                <a:close/>
              </a:path>
              <a:path w="7539355" h="32385">
                <a:moveTo>
                  <a:pt x="6804660" y="7620"/>
                </a:moveTo>
                <a:lnTo>
                  <a:pt x="6804660" y="3048"/>
                </a:lnTo>
                <a:lnTo>
                  <a:pt x="6784848" y="3048"/>
                </a:lnTo>
                <a:lnTo>
                  <a:pt x="6784848" y="7620"/>
                </a:lnTo>
                <a:lnTo>
                  <a:pt x="6804660" y="7620"/>
                </a:lnTo>
                <a:close/>
              </a:path>
              <a:path w="7539355" h="32385">
                <a:moveTo>
                  <a:pt x="6842760" y="7620"/>
                </a:moveTo>
                <a:lnTo>
                  <a:pt x="6842760" y="1524"/>
                </a:lnTo>
                <a:lnTo>
                  <a:pt x="6821424" y="3048"/>
                </a:lnTo>
                <a:lnTo>
                  <a:pt x="6821424" y="7620"/>
                </a:lnTo>
                <a:lnTo>
                  <a:pt x="6842760" y="7620"/>
                </a:lnTo>
                <a:close/>
              </a:path>
              <a:path w="7539355" h="32385">
                <a:moveTo>
                  <a:pt x="6879336" y="7620"/>
                </a:moveTo>
                <a:lnTo>
                  <a:pt x="6879336" y="1524"/>
                </a:lnTo>
                <a:lnTo>
                  <a:pt x="6858000" y="1524"/>
                </a:lnTo>
                <a:lnTo>
                  <a:pt x="6858000" y="7620"/>
                </a:lnTo>
                <a:lnTo>
                  <a:pt x="6879336" y="7620"/>
                </a:lnTo>
                <a:close/>
              </a:path>
              <a:path w="7539355" h="32385">
                <a:moveTo>
                  <a:pt x="6915912" y="7620"/>
                </a:moveTo>
                <a:lnTo>
                  <a:pt x="6915912" y="1524"/>
                </a:lnTo>
                <a:lnTo>
                  <a:pt x="6894576" y="1524"/>
                </a:lnTo>
                <a:lnTo>
                  <a:pt x="6894576" y="7620"/>
                </a:lnTo>
                <a:lnTo>
                  <a:pt x="6915912" y="7620"/>
                </a:lnTo>
                <a:close/>
              </a:path>
              <a:path w="7539355" h="32385">
                <a:moveTo>
                  <a:pt x="6952488" y="7620"/>
                </a:moveTo>
                <a:lnTo>
                  <a:pt x="6952488" y="1524"/>
                </a:lnTo>
                <a:lnTo>
                  <a:pt x="6931152" y="1524"/>
                </a:lnTo>
                <a:lnTo>
                  <a:pt x="6931152" y="7620"/>
                </a:lnTo>
                <a:lnTo>
                  <a:pt x="6952488" y="7620"/>
                </a:lnTo>
                <a:close/>
              </a:path>
              <a:path w="7539355" h="32385">
                <a:moveTo>
                  <a:pt x="6989064" y="7620"/>
                </a:moveTo>
                <a:lnTo>
                  <a:pt x="6989064" y="1524"/>
                </a:lnTo>
                <a:lnTo>
                  <a:pt x="6967728" y="1524"/>
                </a:lnTo>
                <a:lnTo>
                  <a:pt x="6967728" y="7620"/>
                </a:lnTo>
                <a:lnTo>
                  <a:pt x="6989064" y="7620"/>
                </a:lnTo>
                <a:close/>
              </a:path>
              <a:path w="7539355" h="32385">
                <a:moveTo>
                  <a:pt x="7025640" y="6096"/>
                </a:moveTo>
                <a:lnTo>
                  <a:pt x="7025640" y="1524"/>
                </a:lnTo>
                <a:lnTo>
                  <a:pt x="7004304" y="1524"/>
                </a:lnTo>
                <a:lnTo>
                  <a:pt x="7004304" y="7620"/>
                </a:lnTo>
                <a:lnTo>
                  <a:pt x="7025640" y="6096"/>
                </a:lnTo>
                <a:close/>
              </a:path>
              <a:path w="7539355" h="32385">
                <a:moveTo>
                  <a:pt x="7062216" y="6096"/>
                </a:moveTo>
                <a:lnTo>
                  <a:pt x="7062216" y="1524"/>
                </a:lnTo>
                <a:lnTo>
                  <a:pt x="7040880" y="1524"/>
                </a:lnTo>
                <a:lnTo>
                  <a:pt x="7040880" y="6096"/>
                </a:lnTo>
                <a:lnTo>
                  <a:pt x="7062216" y="6096"/>
                </a:lnTo>
                <a:close/>
              </a:path>
              <a:path w="7539355" h="32385">
                <a:moveTo>
                  <a:pt x="7098792" y="6096"/>
                </a:moveTo>
                <a:lnTo>
                  <a:pt x="7098792" y="1524"/>
                </a:lnTo>
                <a:lnTo>
                  <a:pt x="7077456" y="1524"/>
                </a:lnTo>
                <a:lnTo>
                  <a:pt x="7077456" y="6096"/>
                </a:lnTo>
                <a:lnTo>
                  <a:pt x="7098792" y="6096"/>
                </a:lnTo>
                <a:close/>
              </a:path>
              <a:path w="7539355" h="32385">
                <a:moveTo>
                  <a:pt x="7135368" y="6096"/>
                </a:moveTo>
                <a:lnTo>
                  <a:pt x="7135368" y="1524"/>
                </a:lnTo>
                <a:lnTo>
                  <a:pt x="7114032" y="1524"/>
                </a:lnTo>
                <a:lnTo>
                  <a:pt x="7114032" y="6096"/>
                </a:lnTo>
                <a:lnTo>
                  <a:pt x="7135368" y="6096"/>
                </a:lnTo>
                <a:close/>
              </a:path>
              <a:path w="7539355" h="32385">
                <a:moveTo>
                  <a:pt x="7171944" y="6096"/>
                </a:moveTo>
                <a:lnTo>
                  <a:pt x="7171944" y="1524"/>
                </a:lnTo>
                <a:lnTo>
                  <a:pt x="7150608" y="1524"/>
                </a:lnTo>
                <a:lnTo>
                  <a:pt x="7150608" y="6096"/>
                </a:lnTo>
                <a:lnTo>
                  <a:pt x="7171944" y="6096"/>
                </a:lnTo>
                <a:close/>
              </a:path>
              <a:path w="7539355" h="32385">
                <a:moveTo>
                  <a:pt x="7208520" y="6096"/>
                </a:moveTo>
                <a:lnTo>
                  <a:pt x="7208520" y="1524"/>
                </a:lnTo>
                <a:lnTo>
                  <a:pt x="7187184" y="1524"/>
                </a:lnTo>
                <a:lnTo>
                  <a:pt x="7187184" y="6096"/>
                </a:lnTo>
                <a:lnTo>
                  <a:pt x="7208520" y="6096"/>
                </a:lnTo>
                <a:close/>
              </a:path>
              <a:path w="7539355" h="32385">
                <a:moveTo>
                  <a:pt x="7245096" y="6096"/>
                </a:moveTo>
                <a:lnTo>
                  <a:pt x="7245096" y="1524"/>
                </a:lnTo>
                <a:lnTo>
                  <a:pt x="7223760" y="1524"/>
                </a:lnTo>
                <a:lnTo>
                  <a:pt x="7223760" y="6096"/>
                </a:lnTo>
                <a:lnTo>
                  <a:pt x="7245096" y="6096"/>
                </a:lnTo>
                <a:close/>
              </a:path>
              <a:path w="7539355" h="32385">
                <a:moveTo>
                  <a:pt x="7281672" y="6096"/>
                </a:moveTo>
                <a:lnTo>
                  <a:pt x="7281672" y="0"/>
                </a:lnTo>
                <a:lnTo>
                  <a:pt x="7261860" y="0"/>
                </a:lnTo>
                <a:lnTo>
                  <a:pt x="7261860" y="6096"/>
                </a:lnTo>
                <a:lnTo>
                  <a:pt x="7281672" y="6096"/>
                </a:lnTo>
                <a:close/>
              </a:path>
              <a:path w="7539355" h="32385">
                <a:moveTo>
                  <a:pt x="7318248" y="6096"/>
                </a:moveTo>
                <a:lnTo>
                  <a:pt x="7318248" y="0"/>
                </a:lnTo>
                <a:lnTo>
                  <a:pt x="7298436" y="0"/>
                </a:lnTo>
                <a:lnTo>
                  <a:pt x="7298436" y="6096"/>
                </a:lnTo>
                <a:lnTo>
                  <a:pt x="7318248" y="6096"/>
                </a:lnTo>
                <a:close/>
              </a:path>
              <a:path w="7539355" h="32385">
                <a:moveTo>
                  <a:pt x="7354824" y="6096"/>
                </a:moveTo>
                <a:lnTo>
                  <a:pt x="7354824" y="0"/>
                </a:lnTo>
                <a:lnTo>
                  <a:pt x="7335012" y="0"/>
                </a:lnTo>
                <a:lnTo>
                  <a:pt x="7335012" y="6096"/>
                </a:lnTo>
                <a:lnTo>
                  <a:pt x="7354824" y="6096"/>
                </a:lnTo>
                <a:close/>
              </a:path>
              <a:path w="7539355" h="32385">
                <a:moveTo>
                  <a:pt x="7391400" y="6096"/>
                </a:moveTo>
                <a:lnTo>
                  <a:pt x="7391400" y="0"/>
                </a:lnTo>
                <a:lnTo>
                  <a:pt x="7371588" y="0"/>
                </a:lnTo>
                <a:lnTo>
                  <a:pt x="7371588" y="6096"/>
                </a:lnTo>
                <a:lnTo>
                  <a:pt x="7391400" y="6096"/>
                </a:lnTo>
                <a:close/>
              </a:path>
              <a:path w="7539355" h="32385">
                <a:moveTo>
                  <a:pt x="7429500" y="6096"/>
                </a:moveTo>
                <a:lnTo>
                  <a:pt x="7429500" y="0"/>
                </a:lnTo>
                <a:lnTo>
                  <a:pt x="7408164" y="0"/>
                </a:lnTo>
                <a:lnTo>
                  <a:pt x="7408164" y="6096"/>
                </a:lnTo>
                <a:lnTo>
                  <a:pt x="7429500" y="6096"/>
                </a:lnTo>
                <a:close/>
              </a:path>
              <a:path w="7539355" h="32385">
                <a:moveTo>
                  <a:pt x="7466076" y="4572"/>
                </a:moveTo>
                <a:lnTo>
                  <a:pt x="7466076" y="0"/>
                </a:lnTo>
                <a:lnTo>
                  <a:pt x="7444740" y="0"/>
                </a:lnTo>
                <a:lnTo>
                  <a:pt x="7444740" y="6096"/>
                </a:lnTo>
                <a:lnTo>
                  <a:pt x="7466076" y="4572"/>
                </a:lnTo>
                <a:close/>
              </a:path>
              <a:path w="7539355" h="32385">
                <a:moveTo>
                  <a:pt x="7502652" y="4572"/>
                </a:moveTo>
                <a:lnTo>
                  <a:pt x="7502652" y="0"/>
                </a:lnTo>
                <a:lnTo>
                  <a:pt x="7481316" y="0"/>
                </a:lnTo>
                <a:lnTo>
                  <a:pt x="7481316" y="4572"/>
                </a:lnTo>
                <a:lnTo>
                  <a:pt x="7502652" y="4572"/>
                </a:lnTo>
                <a:close/>
              </a:path>
              <a:path w="7539355" h="32385">
                <a:moveTo>
                  <a:pt x="7539228" y="4572"/>
                </a:moveTo>
                <a:lnTo>
                  <a:pt x="7539228" y="0"/>
                </a:lnTo>
                <a:lnTo>
                  <a:pt x="7517892" y="0"/>
                </a:lnTo>
                <a:lnTo>
                  <a:pt x="7517892" y="4572"/>
                </a:lnTo>
                <a:lnTo>
                  <a:pt x="7539228" y="4572"/>
                </a:lnTo>
                <a:close/>
              </a:path>
            </a:pathLst>
          </a:custGeom>
          <a:solidFill>
            <a:srgbClr val="5A9A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9754103" y="6511541"/>
            <a:ext cx="14668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6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4667" y="1424431"/>
            <a:ext cx="9523095" cy="4338320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latin typeface="Calibri"/>
                <a:cs typeface="Calibri"/>
              </a:rPr>
              <a:t>INTRODUCCIÓN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 marR="5080" algn="just">
              <a:lnSpc>
                <a:spcPct val="92100"/>
              </a:lnSpc>
            </a:pPr>
            <a:r>
              <a:rPr sz="1450" spc="5" dirty="0">
                <a:latin typeface="Calibri"/>
                <a:cs typeface="Calibri"/>
              </a:rPr>
              <a:t>Durante la Plataforma </a:t>
            </a:r>
            <a:r>
              <a:rPr sz="1450" spc="10" dirty="0">
                <a:latin typeface="Calibri"/>
                <a:cs typeface="Calibri"/>
              </a:rPr>
              <a:t>Internacional </a:t>
            </a:r>
            <a:r>
              <a:rPr sz="1450" spc="5" dirty="0">
                <a:latin typeface="Calibri"/>
                <a:cs typeface="Calibri"/>
              </a:rPr>
              <a:t>sobre </a:t>
            </a:r>
            <a:r>
              <a:rPr sz="1450" spc="10" dirty="0">
                <a:latin typeface="Calibri"/>
                <a:cs typeface="Calibri"/>
              </a:rPr>
              <a:t>Reducción </a:t>
            </a:r>
            <a:r>
              <a:rPr sz="1450" spc="15" dirty="0">
                <a:latin typeface="Calibri"/>
                <a:cs typeface="Calibri"/>
              </a:rPr>
              <a:t>del Riesgo de </a:t>
            </a:r>
            <a:r>
              <a:rPr sz="1450" spc="10" dirty="0">
                <a:latin typeface="Calibri"/>
                <a:cs typeface="Calibri"/>
              </a:rPr>
              <a:t>Desastres celebrada </a:t>
            </a:r>
            <a:r>
              <a:rPr sz="1450" spc="15" dirty="0">
                <a:latin typeface="Calibri"/>
                <a:cs typeface="Calibri"/>
              </a:rPr>
              <a:t>en Cancún en 2017, </a:t>
            </a:r>
            <a:r>
              <a:rPr sz="1450" spc="5" dirty="0">
                <a:latin typeface="Calibri"/>
                <a:cs typeface="Calibri"/>
              </a:rPr>
              <a:t>la Red </a:t>
            </a:r>
            <a:r>
              <a:rPr sz="1450" spc="15" dirty="0">
                <a:latin typeface="Calibri"/>
                <a:cs typeface="Calibri"/>
              </a:rPr>
              <a:t>GIRDD-  </a:t>
            </a:r>
            <a:r>
              <a:rPr sz="1450" spc="10" dirty="0">
                <a:latin typeface="Calibri"/>
                <a:cs typeface="Calibri"/>
              </a:rPr>
              <a:t>LAC sostuvo dos reuniones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trabajo con la </a:t>
            </a:r>
            <a:r>
              <a:rPr sz="1450" dirty="0">
                <a:latin typeface="Calibri"/>
                <a:cs typeface="Calibri"/>
              </a:rPr>
              <a:t>Sra. </a:t>
            </a:r>
            <a:r>
              <a:rPr sz="1450" spc="5" dirty="0">
                <a:latin typeface="Calibri"/>
                <a:cs typeface="Calibri"/>
              </a:rPr>
              <a:t>Kirsi </a:t>
            </a:r>
            <a:r>
              <a:rPr sz="1450" spc="10" dirty="0">
                <a:latin typeface="Calibri"/>
                <a:cs typeface="Calibri"/>
              </a:rPr>
              <a:t>Madi, </a:t>
            </a:r>
            <a:r>
              <a:rPr sz="1450" spc="5" dirty="0">
                <a:latin typeface="Calibri"/>
                <a:cs typeface="Calibri"/>
              </a:rPr>
              <a:t>directora </a:t>
            </a:r>
            <a:r>
              <a:rPr sz="1450" spc="15" dirty="0">
                <a:latin typeface="Calibri"/>
                <a:cs typeface="Calibri"/>
              </a:rPr>
              <a:t>de UNISDR. </a:t>
            </a:r>
            <a:r>
              <a:rPr sz="1450" spc="20" dirty="0">
                <a:latin typeface="Calibri"/>
                <a:cs typeface="Calibri"/>
              </a:rPr>
              <a:t>Uno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los </a:t>
            </a:r>
            <a:r>
              <a:rPr sz="1450" spc="10" dirty="0">
                <a:latin typeface="Calibri"/>
                <a:cs typeface="Calibri"/>
              </a:rPr>
              <a:t>acuerdos </a:t>
            </a:r>
            <a:r>
              <a:rPr sz="1450" spc="15" dirty="0">
                <a:latin typeface="Calibri"/>
                <a:cs typeface="Calibri"/>
              </a:rPr>
              <a:t>fue que la </a:t>
            </a:r>
            <a:r>
              <a:rPr sz="1450" spc="5" dirty="0">
                <a:latin typeface="Calibri"/>
                <a:cs typeface="Calibri"/>
              </a:rPr>
              <a:t>Red  </a:t>
            </a:r>
            <a:r>
              <a:rPr sz="1450" spc="10" dirty="0">
                <a:latin typeface="Calibri"/>
                <a:cs typeface="Calibri"/>
              </a:rPr>
              <a:t>GIRDD- LAC </a:t>
            </a:r>
            <a:r>
              <a:rPr sz="1450" spc="5" dirty="0">
                <a:latin typeface="Calibri"/>
                <a:cs typeface="Calibri"/>
              </a:rPr>
              <a:t>ayudaría 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dirty="0">
                <a:latin typeface="Calibri"/>
                <a:cs typeface="Calibri"/>
              </a:rPr>
              <a:t>organización </a:t>
            </a:r>
            <a:r>
              <a:rPr sz="1450" spc="5" dirty="0">
                <a:latin typeface="Calibri"/>
                <a:cs typeface="Calibri"/>
              </a:rPr>
              <a:t>con </a:t>
            </a:r>
            <a:r>
              <a:rPr sz="1450" spc="10" dirty="0">
                <a:latin typeface="Calibri"/>
                <a:cs typeface="Calibri"/>
              </a:rPr>
              <a:t>aspectos </a:t>
            </a:r>
            <a:r>
              <a:rPr sz="1450" spc="5" dirty="0">
                <a:latin typeface="Calibri"/>
                <a:cs typeface="Calibri"/>
              </a:rPr>
              <a:t>técnicos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inclusión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personas </a:t>
            </a:r>
            <a:r>
              <a:rPr sz="1450" spc="5" dirty="0">
                <a:latin typeface="Calibri"/>
                <a:cs typeface="Calibri"/>
              </a:rPr>
              <a:t>con</a:t>
            </a:r>
            <a:r>
              <a:rPr sz="1450" spc="18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discapacidad.</a:t>
            </a:r>
            <a:endParaRPr sz="1450">
              <a:latin typeface="Calibri"/>
              <a:cs typeface="Calibri"/>
            </a:endParaRPr>
          </a:p>
          <a:p>
            <a:pPr marL="12700" marR="6985" algn="just">
              <a:lnSpc>
                <a:spcPct val="92200"/>
              </a:lnSpc>
              <a:spcBef>
                <a:spcPts val="819"/>
              </a:spcBef>
            </a:pPr>
            <a:r>
              <a:rPr sz="1450" spc="20" dirty="0">
                <a:latin typeface="Calibri"/>
                <a:cs typeface="Calibri"/>
              </a:rPr>
              <a:t>ONG </a:t>
            </a:r>
            <a:r>
              <a:rPr sz="1450" spc="5" dirty="0">
                <a:latin typeface="Calibri"/>
                <a:cs typeface="Calibri"/>
              </a:rPr>
              <a:t>Inclusiva, </a:t>
            </a:r>
            <a:r>
              <a:rPr sz="1450" spc="15" dirty="0">
                <a:latin typeface="Calibri"/>
                <a:cs typeface="Calibri"/>
              </a:rPr>
              <a:t>como </a:t>
            </a:r>
            <a:r>
              <a:rPr sz="1450" spc="10" dirty="0">
                <a:latin typeface="Calibri"/>
                <a:cs typeface="Calibri"/>
              </a:rPr>
              <a:t>miembro </a:t>
            </a:r>
            <a:r>
              <a:rPr sz="1450" spc="15" dirty="0">
                <a:latin typeface="Calibri"/>
                <a:cs typeface="Calibri"/>
              </a:rPr>
              <a:t>de GIRDD- </a:t>
            </a:r>
            <a:r>
              <a:rPr sz="1450" spc="5" dirty="0">
                <a:latin typeface="Calibri"/>
                <a:cs typeface="Calibri"/>
              </a:rPr>
              <a:t>LAC, </a:t>
            </a:r>
            <a:r>
              <a:rPr sz="1450" spc="10" dirty="0">
                <a:latin typeface="Calibri"/>
                <a:cs typeface="Calibri"/>
              </a:rPr>
              <a:t>tomó el desafío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crear </a:t>
            </a:r>
            <a:r>
              <a:rPr sz="1450" spc="15" dirty="0">
                <a:latin typeface="Calibri"/>
                <a:cs typeface="Calibri"/>
              </a:rPr>
              <a:t>un </a:t>
            </a:r>
            <a:r>
              <a:rPr sz="1450" spc="10" dirty="0">
                <a:latin typeface="Calibri"/>
                <a:cs typeface="Calibri"/>
              </a:rPr>
              <a:t>documento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5" dirty="0">
                <a:latin typeface="Calibri"/>
                <a:cs typeface="Calibri"/>
              </a:rPr>
              <a:t>diera herramientas </a:t>
            </a:r>
            <a:r>
              <a:rPr sz="1450" dirty="0">
                <a:latin typeface="Calibri"/>
                <a:cs typeface="Calibri"/>
              </a:rPr>
              <a:t>para  organizar </a:t>
            </a:r>
            <a:r>
              <a:rPr sz="1450" spc="5" dirty="0">
                <a:latin typeface="Calibri"/>
                <a:cs typeface="Calibri"/>
              </a:rPr>
              <a:t>eventos inclusivos, </a:t>
            </a:r>
            <a:r>
              <a:rPr sz="1450" spc="15" dirty="0">
                <a:latin typeface="Calibri"/>
                <a:cs typeface="Calibri"/>
              </a:rPr>
              <a:t>basado en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experiencia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los </a:t>
            </a:r>
            <a:r>
              <a:rPr sz="1450" spc="10" dirty="0">
                <a:latin typeface="Calibri"/>
                <a:cs typeface="Calibri"/>
              </a:rPr>
              <a:t>autores, </a:t>
            </a:r>
            <a:r>
              <a:rPr sz="1450" spc="15" dirty="0">
                <a:latin typeface="Calibri"/>
                <a:cs typeface="Calibri"/>
              </a:rPr>
              <a:t>dado que uno de </a:t>
            </a:r>
            <a:r>
              <a:rPr sz="1450" spc="10" dirty="0">
                <a:latin typeface="Calibri"/>
                <a:cs typeface="Calibri"/>
              </a:rPr>
              <a:t>ellos </a:t>
            </a:r>
            <a:r>
              <a:rPr sz="1450" spc="15" dirty="0">
                <a:latin typeface="Calibri"/>
                <a:cs typeface="Calibri"/>
              </a:rPr>
              <a:t>es una </a:t>
            </a:r>
            <a:r>
              <a:rPr sz="1450" spc="10" dirty="0">
                <a:latin typeface="Calibri"/>
                <a:cs typeface="Calibri"/>
              </a:rPr>
              <a:t>persona con  discapacidad </a:t>
            </a:r>
            <a:r>
              <a:rPr sz="1450" spc="15" dirty="0">
                <a:latin typeface="Calibri"/>
                <a:cs typeface="Calibri"/>
              </a:rPr>
              <a:t>y una </a:t>
            </a:r>
            <a:r>
              <a:rPr sz="1450" spc="5" dirty="0">
                <a:latin typeface="Calibri"/>
                <a:cs typeface="Calibri"/>
              </a:rPr>
              <a:t>autora le </a:t>
            </a:r>
            <a:r>
              <a:rPr sz="1450" spc="20" dirty="0">
                <a:latin typeface="Calibri"/>
                <a:cs typeface="Calibri"/>
              </a:rPr>
              <a:t>ha </a:t>
            </a:r>
            <a:r>
              <a:rPr sz="1450" spc="5" dirty="0">
                <a:latin typeface="Calibri"/>
                <a:cs typeface="Calibri"/>
              </a:rPr>
              <a:t>asistido para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10" dirty="0">
                <a:latin typeface="Calibri"/>
                <a:cs typeface="Calibri"/>
              </a:rPr>
              <a:t>él </a:t>
            </a:r>
            <a:r>
              <a:rPr sz="1450" spc="15" dirty="0">
                <a:latin typeface="Calibri"/>
                <a:cs typeface="Calibri"/>
              </a:rPr>
              <a:t>pueda </a:t>
            </a:r>
            <a:r>
              <a:rPr sz="1450" spc="-5" dirty="0">
                <a:latin typeface="Calibri"/>
                <a:cs typeface="Calibri"/>
              </a:rPr>
              <a:t>participar. </a:t>
            </a:r>
            <a:r>
              <a:rPr sz="1450" spc="10" dirty="0">
                <a:latin typeface="Calibri"/>
                <a:cs typeface="Calibri"/>
              </a:rPr>
              <a:t>Juntos </a:t>
            </a:r>
            <a:r>
              <a:rPr sz="1450" spc="15" dirty="0">
                <a:latin typeface="Calibri"/>
                <a:cs typeface="Calibri"/>
              </a:rPr>
              <a:t>han </a:t>
            </a:r>
            <a:r>
              <a:rPr sz="1450" spc="10" dirty="0">
                <a:latin typeface="Calibri"/>
                <a:cs typeface="Calibri"/>
              </a:rPr>
              <a:t>participado </a:t>
            </a:r>
            <a:r>
              <a:rPr sz="1450" spc="25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eventos </a:t>
            </a:r>
            <a:r>
              <a:rPr sz="1450" spc="15" dirty="0">
                <a:latin typeface="Calibri"/>
                <a:cs typeface="Calibri"/>
              </a:rPr>
              <a:t>en más de 30  </a:t>
            </a:r>
            <a:r>
              <a:rPr sz="1450" spc="10" dirty="0">
                <a:latin typeface="Calibri"/>
                <a:cs typeface="Calibri"/>
              </a:rPr>
              <a:t>países. La guía </a:t>
            </a:r>
            <a:r>
              <a:rPr sz="1450" spc="15" dirty="0">
                <a:latin typeface="Calibri"/>
                <a:cs typeface="Calibri"/>
              </a:rPr>
              <a:t>se </a:t>
            </a:r>
            <a:r>
              <a:rPr sz="1450" spc="5" dirty="0">
                <a:latin typeface="Calibri"/>
                <a:cs typeface="Calibri"/>
              </a:rPr>
              <a:t>centra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el </a:t>
            </a:r>
            <a:r>
              <a:rPr sz="1450" spc="5" dirty="0">
                <a:latin typeface="Calibri"/>
                <a:cs typeface="Calibri"/>
              </a:rPr>
              <a:t>concepto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participación</a:t>
            </a:r>
            <a:r>
              <a:rPr sz="1450" spc="6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significativa</a:t>
            </a:r>
            <a:endParaRPr sz="1450">
              <a:latin typeface="Calibri"/>
              <a:cs typeface="Calibri"/>
            </a:endParaRPr>
          </a:p>
          <a:p>
            <a:pPr marL="12700" marR="5715" algn="just">
              <a:lnSpc>
                <a:spcPct val="92200"/>
              </a:lnSpc>
              <a:spcBef>
                <a:spcPts val="830"/>
              </a:spcBef>
            </a:pPr>
            <a:r>
              <a:rPr sz="1450" spc="15" dirty="0">
                <a:latin typeface="Calibri"/>
                <a:cs typeface="Calibri"/>
              </a:rPr>
              <a:t>Desde su </a:t>
            </a:r>
            <a:r>
              <a:rPr sz="1450" spc="10" dirty="0">
                <a:latin typeface="Calibri"/>
                <a:cs typeface="Calibri"/>
              </a:rPr>
              <a:t>Primer </a:t>
            </a:r>
            <a:r>
              <a:rPr sz="1450" spc="5" dirty="0">
                <a:latin typeface="Calibri"/>
                <a:cs typeface="Calibri"/>
              </a:rPr>
              <a:t>Artículo, la </a:t>
            </a:r>
            <a:r>
              <a:rPr sz="1450" b="1" spc="10" dirty="0">
                <a:latin typeface="Calibri"/>
                <a:cs typeface="Calibri"/>
              </a:rPr>
              <a:t>Convención sobre los Derechos </a:t>
            </a:r>
            <a:r>
              <a:rPr sz="1450" b="1" spc="20" dirty="0">
                <a:latin typeface="Calibri"/>
                <a:cs typeface="Calibri"/>
              </a:rPr>
              <a:t>de </a:t>
            </a:r>
            <a:r>
              <a:rPr sz="1450" b="1" spc="10" dirty="0">
                <a:latin typeface="Calibri"/>
                <a:cs typeface="Calibri"/>
              </a:rPr>
              <a:t>las </a:t>
            </a:r>
            <a:r>
              <a:rPr sz="1450" b="1" spc="5" dirty="0">
                <a:latin typeface="Calibri"/>
                <a:cs typeface="Calibri"/>
              </a:rPr>
              <a:t>Personas </a:t>
            </a:r>
            <a:r>
              <a:rPr sz="1450" b="1" spc="10" dirty="0">
                <a:latin typeface="Calibri"/>
                <a:cs typeface="Calibri"/>
              </a:rPr>
              <a:t>con Discapacidad </a:t>
            </a:r>
            <a:r>
              <a:rPr sz="1450" spc="15" dirty="0">
                <a:latin typeface="Calibri"/>
                <a:cs typeface="Calibri"/>
              </a:rPr>
              <a:t>(CRPD por sus </a:t>
            </a:r>
            <a:r>
              <a:rPr sz="1450" spc="10" dirty="0">
                <a:latin typeface="Calibri"/>
                <a:cs typeface="Calibri"/>
              </a:rPr>
              <a:t>siglas </a:t>
            </a:r>
            <a:r>
              <a:rPr sz="1450" spc="15" dirty="0">
                <a:latin typeface="Calibri"/>
                <a:cs typeface="Calibri"/>
              </a:rPr>
              <a:t>en  </a:t>
            </a:r>
            <a:r>
              <a:rPr sz="1450" spc="10" dirty="0">
                <a:latin typeface="Calibri"/>
                <a:cs typeface="Calibri"/>
              </a:rPr>
              <a:t>inglés) </a:t>
            </a:r>
            <a:r>
              <a:rPr sz="1450" dirty="0">
                <a:latin typeface="Calibri"/>
                <a:cs typeface="Calibri"/>
              </a:rPr>
              <a:t>trata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participación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las personas con </a:t>
            </a:r>
            <a:r>
              <a:rPr sz="1450" spc="10" dirty="0">
                <a:latin typeface="Calibri"/>
                <a:cs typeface="Calibri"/>
              </a:rPr>
              <a:t>discapacidad, detallando </a:t>
            </a:r>
            <a:r>
              <a:rPr sz="1450" spc="15" dirty="0">
                <a:latin typeface="Calibri"/>
                <a:cs typeface="Calibri"/>
              </a:rPr>
              <a:t>cómo </a:t>
            </a:r>
            <a:r>
              <a:rPr sz="1450" spc="5" dirty="0">
                <a:latin typeface="Calibri"/>
                <a:cs typeface="Calibri"/>
              </a:rPr>
              <a:t>ésta </a:t>
            </a:r>
            <a:r>
              <a:rPr sz="1450" spc="15" dirty="0">
                <a:latin typeface="Calibri"/>
                <a:cs typeface="Calibri"/>
              </a:rPr>
              <a:t>debe ser </a:t>
            </a:r>
            <a:r>
              <a:rPr sz="1450" spc="10" dirty="0">
                <a:latin typeface="Calibri"/>
                <a:cs typeface="Calibri"/>
              </a:rPr>
              <a:t>plena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efectiva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todos </a:t>
            </a:r>
            <a:r>
              <a:rPr sz="1450" spc="5" dirty="0">
                <a:latin typeface="Calibri"/>
                <a:cs typeface="Calibri"/>
              </a:rPr>
              <a:t>los  </a:t>
            </a:r>
            <a:r>
              <a:rPr sz="1450" spc="10" dirty="0">
                <a:latin typeface="Calibri"/>
                <a:cs typeface="Calibri"/>
              </a:rPr>
              <a:t>ámbitos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vida, 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spc="-10" dirty="0">
                <a:latin typeface="Calibri"/>
                <a:cs typeface="Calibri"/>
              </a:rPr>
              <a:t>saber, </a:t>
            </a:r>
            <a:r>
              <a:rPr sz="1450" spc="15" dirty="0">
                <a:latin typeface="Calibri"/>
                <a:cs typeface="Calibri"/>
              </a:rPr>
              <a:t>educación, </a:t>
            </a:r>
            <a:r>
              <a:rPr sz="1450" spc="10" dirty="0">
                <a:latin typeface="Calibri"/>
                <a:cs typeface="Calibri"/>
              </a:rPr>
              <a:t>salud, </a:t>
            </a:r>
            <a:r>
              <a:rPr sz="1450" spc="5" dirty="0">
                <a:latin typeface="Calibri"/>
                <a:cs typeface="Calibri"/>
              </a:rPr>
              <a:t>organizaciones </a:t>
            </a:r>
            <a:r>
              <a:rPr sz="1450" spc="10" dirty="0">
                <a:latin typeface="Calibri"/>
                <a:cs typeface="Calibri"/>
              </a:rPr>
              <a:t>sociales, espacios públicos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privados, </a:t>
            </a:r>
            <a:r>
              <a:rPr sz="1450" spc="5" dirty="0">
                <a:latin typeface="Calibri"/>
                <a:cs typeface="Calibri"/>
              </a:rPr>
              <a:t>política, </a:t>
            </a:r>
            <a:r>
              <a:rPr sz="1450" spc="10" dirty="0">
                <a:latin typeface="Calibri"/>
                <a:cs typeface="Calibri"/>
              </a:rPr>
              <a:t>espacios  deportivos, </a:t>
            </a:r>
            <a:r>
              <a:rPr sz="1450" spc="5" dirty="0">
                <a:latin typeface="Calibri"/>
                <a:cs typeface="Calibri"/>
              </a:rPr>
              <a:t>entre otros. </a:t>
            </a:r>
            <a:r>
              <a:rPr sz="1450" spc="10" dirty="0">
                <a:latin typeface="Calibri"/>
                <a:cs typeface="Calibri"/>
              </a:rPr>
              <a:t>Sin </a:t>
            </a:r>
            <a:r>
              <a:rPr sz="1450" spc="5" dirty="0">
                <a:latin typeface="Calibri"/>
                <a:cs typeface="Calibri"/>
              </a:rPr>
              <a:t>embargo, </a:t>
            </a:r>
            <a:r>
              <a:rPr sz="1450" spc="1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participación </a:t>
            </a:r>
            <a:r>
              <a:rPr sz="1450" spc="15" dirty="0">
                <a:latin typeface="Calibri"/>
                <a:cs typeface="Calibri"/>
              </a:rPr>
              <a:t>plena y </a:t>
            </a:r>
            <a:r>
              <a:rPr sz="1450" spc="5" dirty="0">
                <a:latin typeface="Calibri"/>
                <a:cs typeface="Calibri"/>
              </a:rPr>
              <a:t>efectiva conlleva </a:t>
            </a:r>
            <a:r>
              <a:rPr sz="1450" spc="15" dirty="0">
                <a:latin typeface="Calibri"/>
                <a:cs typeface="Calibri"/>
              </a:rPr>
              <a:t>no </a:t>
            </a:r>
            <a:r>
              <a:rPr sz="1450" spc="10" dirty="0">
                <a:latin typeface="Calibri"/>
                <a:cs typeface="Calibri"/>
              </a:rPr>
              <a:t>sólo </a:t>
            </a:r>
            <a:r>
              <a:rPr sz="1450" spc="1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presencia, sino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posibilidad </a:t>
            </a:r>
            <a:r>
              <a:rPr sz="1450" spc="15" dirty="0">
                <a:latin typeface="Calibri"/>
                <a:cs typeface="Calibri"/>
              </a:rPr>
              <a:t>de  </a:t>
            </a:r>
            <a:r>
              <a:rPr sz="1450" spc="5" dirty="0">
                <a:latin typeface="Calibri"/>
                <a:cs typeface="Calibri"/>
              </a:rPr>
              <a:t>estar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dichos </a:t>
            </a:r>
            <a:r>
              <a:rPr sz="1450" spc="5" dirty="0">
                <a:latin typeface="Calibri"/>
                <a:cs typeface="Calibri"/>
              </a:rPr>
              <a:t>lugares </a:t>
            </a:r>
            <a:r>
              <a:rPr sz="1450" spc="15" dirty="0">
                <a:latin typeface="Calibri"/>
                <a:cs typeface="Calibri"/>
              </a:rPr>
              <a:t>y que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5" dirty="0">
                <a:latin typeface="Calibri"/>
                <a:cs typeface="Calibri"/>
              </a:rPr>
              <a:t>permanencia en </a:t>
            </a:r>
            <a:r>
              <a:rPr sz="1450" spc="5" dirty="0">
                <a:latin typeface="Calibri"/>
                <a:cs typeface="Calibri"/>
              </a:rPr>
              <a:t>ellos </a:t>
            </a:r>
            <a:r>
              <a:rPr sz="1450" spc="15" dirty="0">
                <a:latin typeface="Calibri"/>
                <a:cs typeface="Calibri"/>
              </a:rPr>
              <a:t>sea </a:t>
            </a:r>
            <a:r>
              <a:rPr sz="1450" spc="5" dirty="0">
                <a:latin typeface="Calibri"/>
                <a:cs typeface="Calibri"/>
              </a:rPr>
              <a:t>segura, </a:t>
            </a:r>
            <a:r>
              <a:rPr sz="1450" spc="15" dirty="0">
                <a:latin typeface="Calibri"/>
                <a:cs typeface="Calibri"/>
              </a:rPr>
              <a:t>digna y </a:t>
            </a:r>
            <a:r>
              <a:rPr sz="1450" spc="10" dirty="0">
                <a:latin typeface="Calibri"/>
                <a:cs typeface="Calibri"/>
              </a:rPr>
              <a:t>promueva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5" dirty="0">
                <a:latin typeface="Calibri"/>
                <a:cs typeface="Calibri"/>
              </a:rPr>
              <a:t>independencia y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autonomía. </a:t>
            </a:r>
            <a:r>
              <a:rPr sz="1450" spc="5" dirty="0">
                <a:latin typeface="Calibri"/>
                <a:cs typeface="Calibri"/>
              </a:rPr>
              <a:t>Por  </a:t>
            </a:r>
            <a:r>
              <a:rPr sz="1450" dirty="0">
                <a:latin typeface="Calibri"/>
                <a:cs typeface="Calibri"/>
              </a:rPr>
              <a:t>ello, </a:t>
            </a:r>
            <a:r>
              <a:rPr sz="1450" spc="10" dirty="0">
                <a:latin typeface="Calibri"/>
                <a:cs typeface="Calibri"/>
              </a:rPr>
              <a:t>proponemos </a:t>
            </a:r>
            <a:r>
              <a:rPr sz="1450" b="1" spc="5" dirty="0">
                <a:latin typeface="Calibri"/>
                <a:cs typeface="Calibri"/>
              </a:rPr>
              <a:t>el concepto </a:t>
            </a:r>
            <a:r>
              <a:rPr sz="1450" b="1" spc="20" dirty="0">
                <a:latin typeface="Calibri"/>
                <a:cs typeface="Calibri"/>
              </a:rPr>
              <a:t>de </a:t>
            </a:r>
            <a:r>
              <a:rPr sz="1450" b="1" spc="5" dirty="0">
                <a:latin typeface="Calibri"/>
                <a:cs typeface="Calibri"/>
              </a:rPr>
              <a:t>Participación significativa</a:t>
            </a:r>
            <a:r>
              <a:rPr sz="1450" spc="5" dirty="0">
                <a:latin typeface="Calibri"/>
                <a:cs typeface="Calibri"/>
              </a:rPr>
              <a:t>,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10" dirty="0">
                <a:latin typeface="Calibri"/>
                <a:cs typeface="Calibri"/>
              </a:rPr>
              <a:t>define </a:t>
            </a:r>
            <a:r>
              <a:rPr sz="1450" spc="15" dirty="0">
                <a:latin typeface="Calibri"/>
                <a:cs typeface="Calibri"/>
              </a:rPr>
              <a:t>a la </a:t>
            </a:r>
            <a:r>
              <a:rPr sz="1450" spc="10" dirty="0">
                <a:latin typeface="Calibri"/>
                <a:cs typeface="Calibri"/>
              </a:rPr>
              <a:t>participación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las </a:t>
            </a:r>
            <a:r>
              <a:rPr sz="1450" spc="10" dirty="0">
                <a:latin typeface="Calibri"/>
                <a:cs typeface="Calibri"/>
              </a:rPr>
              <a:t>personas </a:t>
            </a:r>
            <a:r>
              <a:rPr sz="1450" spc="5" dirty="0">
                <a:latin typeface="Calibri"/>
                <a:cs typeface="Calibri"/>
              </a:rPr>
              <a:t>con </a:t>
            </a:r>
            <a:r>
              <a:rPr sz="1450" spc="10" dirty="0">
                <a:latin typeface="Calibri"/>
                <a:cs typeface="Calibri"/>
              </a:rPr>
              <a:t>discapacidad  como todas </a:t>
            </a:r>
            <a:r>
              <a:rPr sz="1450" spc="15" dirty="0">
                <a:latin typeface="Calibri"/>
                <a:cs typeface="Calibri"/>
              </a:rPr>
              <a:t>aquellas </a:t>
            </a:r>
            <a:r>
              <a:rPr sz="1450" spc="10" dirty="0">
                <a:latin typeface="Calibri"/>
                <a:cs typeface="Calibri"/>
              </a:rPr>
              <a:t>acciones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10" dirty="0">
                <a:latin typeface="Calibri"/>
                <a:cs typeface="Calibri"/>
              </a:rPr>
              <a:t>permiten el </a:t>
            </a:r>
            <a:r>
              <a:rPr sz="1450" spc="15" dirty="0">
                <a:latin typeface="Calibri"/>
                <a:cs typeface="Calibri"/>
              </a:rPr>
              <a:t>acceso de la </a:t>
            </a:r>
            <a:r>
              <a:rPr sz="1450" spc="10" dirty="0">
                <a:latin typeface="Calibri"/>
                <a:cs typeface="Calibri"/>
              </a:rPr>
              <a:t>persona 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spc="5" dirty="0">
                <a:latin typeface="Calibri"/>
                <a:cs typeface="Calibri"/>
              </a:rPr>
              <a:t>los lugares </a:t>
            </a:r>
            <a:r>
              <a:rPr sz="1450" spc="15" dirty="0">
                <a:latin typeface="Calibri"/>
                <a:cs typeface="Calibri"/>
              </a:rPr>
              <a:t>y su permanencia de </a:t>
            </a:r>
            <a:r>
              <a:rPr sz="1450" spc="5" dirty="0">
                <a:latin typeface="Calibri"/>
                <a:cs typeface="Calibri"/>
              </a:rPr>
              <a:t>forma </a:t>
            </a:r>
            <a:r>
              <a:rPr sz="1450" spc="10" dirty="0">
                <a:latin typeface="Calibri"/>
                <a:cs typeface="Calibri"/>
              </a:rPr>
              <a:t>independiente 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autónoma. </a:t>
            </a: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otras</a:t>
            </a:r>
            <a:r>
              <a:rPr sz="1450" spc="33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palabras, </a:t>
            </a:r>
            <a:r>
              <a:rPr sz="1450" spc="10" dirty="0">
                <a:latin typeface="Calibri"/>
                <a:cs typeface="Calibri"/>
              </a:rPr>
              <a:t>sólo estamos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10" dirty="0">
                <a:latin typeface="Calibri"/>
                <a:cs typeface="Calibri"/>
              </a:rPr>
              <a:t>presencia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20" dirty="0">
                <a:latin typeface="Calibri"/>
                <a:cs typeface="Calibri"/>
              </a:rPr>
              <a:t>una </a:t>
            </a:r>
            <a:r>
              <a:rPr sz="1450" spc="5" dirty="0">
                <a:latin typeface="Calibri"/>
                <a:cs typeface="Calibri"/>
              </a:rPr>
              <a:t>Participación  Significativa </a:t>
            </a:r>
            <a:r>
              <a:rPr sz="1450" spc="15" dirty="0">
                <a:latin typeface="Calibri"/>
                <a:cs typeface="Calibri"/>
              </a:rPr>
              <a:t>de una </a:t>
            </a:r>
            <a:r>
              <a:rPr sz="1450" spc="10" dirty="0">
                <a:latin typeface="Calibri"/>
                <a:cs typeface="Calibri"/>
              </a:rPr>
              <a:t>persona con  discapacidad, </a:t>
            </a:r>
            <a:r>
              <a:rPr sz="1450" spc="15" dirty="0">
                <a:latin typeface="Calibri"/>
                <a:cs typeface="Calibri"/>
              </a:rPr>
              <a:t>cuando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5" dirty="0">
                <a:latin typeface="Calibri"/>
                <a:cs typeface="Calibri"/>
              </a:rPr>
              <a:t>Cadena de </a:t>
            </a:r>
            <a:r>
              <a:rPr sz="1450" spc="10" dirty="0">
                <a:latin typeface="Calibri"/>
                <a:cs typeface="Calibri"/>
              </a:rPr>
              <a:t>Accesibilidad </a:t>
            </a:r>
            <a:r>
              <a:rPr sz="1450" spc="15" dirty="0">
                <a:latin typeface="Calibri"/>
                <a:cs typeface="Calibri"/>
              </a:rPr>
              <a:t>es </a:t>
            </a:r>
            <a:r>
              <a:rPr sz="1450" spc="10" dirty="0">
                <a:latin typeface="Calibri"/>
                <a:cs typeface="Calibri"/>
              </a:rPr>
              <a:t>contemplada.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este </a:t>
            </a:r>
            <a:r>
              <a:rPr sz="1450" spc="10" dirty="0">
                <a:latin typeface="Calibri"/>
                <a:cs typeface="Calibri"/>
              </a:rPr>
              <a:t>modo, tendremos personas </a:t>
            </a:r>
            <a:r>
              <a:rPr sz="1450" spc="5" dirty="0">
                <a:latin typeface="Calibri"/>
                <a:cs typeface="Calibri"/>
              </a:rPr>
              <a:t>con </a:t>
            </a:r>
            <a:r>
              <a:rPr sz="1450" spc="10" dirty="0">
                <a:latin typeface="Calibri"/>
                <a:cs typeface="Calibri"/>
              </a:rPr>
              <a:t>discapacidad  participando </a:t>
            </a:r>
            <a:r>
              <a:rPr sz="1450" spc="5" dirty="0">
                <a:latin typeface="Calibri"/>
                <a:cs typeface="Calibri"/>
              </a:rPr>
              <a:t>significativamente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los </a:t>
            </a:r>
            <a:r>
              <a:rPr sz="1450" spc="10" dirty="0">
                <a:latin typeface="Calibri"/>
                <a:cs typeface="Calibri"/>
              </a:rPr>
              <a:t>espacios </a:t>
            </a:r>
            <a:r>
              <a:rPr sz="1450" spc="15" dirty="0">
                <a:latin typeface="Calibri"/>
                <a:cs typeface="Calibri"/>
              </a:rPr>
              <a:t>que</a:t>
            </a:r>
            <a:r>
              <a:rPr sz="1450" spc="5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deseen.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54103" y="6511541"/>
            <a:ext cx="14668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7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3831" y="1386331"/>
            <a:ext cx="9259570" cy="3194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2299"/>
              </a:lnSpc>
              <a:spcBef>
                <a:spcPts val="95"/>
              </a:spcBef>
            </a:pP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15" dirty="0">
                <a:latin typeface="Calibri"/>
                <a:cs typeface="Calibri"/>
              </a:rPr>
              <a:t>un </a:t>
            </a:r>
            <a:r>
              <a:rPr sz="1450" spc="5" dirty="0">
                <a:latin typeface="Calibri"/>
                <a:cs typeface="Calibri"/>
              </a:rPr>
              <a:t>evento inclusivo, </a:t>
            </a:r>
            <a:r>
              <a:rPr sz="1450" spc="15" dirty="0">
                <a:latin typeface="Calibri"/>
                <a:cs typeface="Calibri"/>
              </a:rPr>
              <a:t>debemos </a:t>
            </a:r>
            <a:r>
              <a:rPr sz="1450" spc="10" dirty="0">
                <a:latin typeface="Calibri"/>
                <a:cs typeface="Calibri"/>
              </a:rPr>
              <a:t>tener </a:t>
            </a:r>
            <a:r>
              <a:rPr sz="1450" spc="5" dirty="0">
                <a:latin typeface="Calibri"/>
                <a:cs typeface="Calibri"/>
              </a:rPr>
              <a:t>mayores </a:t>
            </a:r>
            <a:r>
              <a:rPr sz="1450" spc="10" dirty="0">
                <a:latin typeface="Calibri"/>
                <a:cs typeface="Calibri"/>
              </a:rPr>
              <a:t>precisiones respecto </a:t>
            </a:r>
            <a:r>
              <a:rPr sz="1450" spc="15" dirty="0">
                <a:latin typeface="Calibri"/>
                <a:cs typeface="Calibri"/>
              </a:rPr>
              <a:t>de cómo </a:t>
            </a:r>
            <a:r>
              <a:rPr sz="1450" spc="10" dirty="0">
                <a:latin typeface="Calibri"/>
                <a:cs typeface="Calibri"/>
              </a:rPr>
              <a:t>abordar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inclusión. </a:t>
            </a:r>
            <a:r>
              <a:rPr sz="1450" spc="15" dirty="0">
                <a:latin typeface="Calibri"/>
                <a:cs typeface="Calibri"/>
              </a:rPr>
              <a:t>Aunque </a:t>
            </a:r>
            <a:r>
              <a:rPr sz="1450" spc="10" dirty="0">
                <a:latin typeface="Calibri"/>
                <a:cs typeface="Calibri"/>
              </a:rPr>
              <a:t>esto </a:t>
            </a:r>
            <a:r>
              <a:rPr sz="1450" spc="15" dirty="0">
                <a:latin typeface="Calibri"/>
                <a:cs typeface="Calibri"/>
              </a:rPr>
              <a:t>suene  </a:t>
            </a:r>
            <a:r>
              <a:rPr sz="1450" dirty="0">
                <a:latin typeface="Calibri"/>
                <a:cs typeface="Calibri"/>
              </a:rPr>
              <a:t>extraño, </a:t>
            </a:r>
            <a:r>
              <a:rPr sz="1450" spc="15" dirty="0">
                <a:latin typeface="Calibri"/>
                <a:cs typeface="Calibri"/>
              </a:rPr>
              <a:t>puede </a:t>
            </a:r>
            <a:r>
              <a:rPr sz="1450" spc="10" dirty="0">
                <a:latin typeface="Calibri"/>
                <a:cs typeface="Calibri"/>
              </a:rPr>
              <a:t>ocurrir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5" dirty="0">
                <a:latin typeface="Calibri"/>
                <a:cs typeface="Calibri"/>
              </a:rPr>
              <a:t>nuestras costumbres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hospitalidad </a:t>
            </a:r>
            <a:r>
              <a:rPr sz="1450" spc="15" dirty="0">
                <a:latin typeface="Calibri"/>
                <a:cs typeface="Calibri"/>
              </a:rPr>
              <a:t>hacia </a:t>
            </a:r>
            <a:r>
              <a:rPr sz="1450" spc="5" dirty="0">
                <a:latin typeface="Calibri"/>
                <a:cs typeface="Calibri"/>
              </a:rPr>
              <a:t>los </a:t>
            </a:r>
            <a:r>
              <a:rPr sz="1450" spc="15" dirty="0">
                <a:latin typeface="Calibri"/>
                <a:cs typeface="Calibri"/>
              </a:rPr>
              <a:t>demás, puedan </a:t>
            </a:r>
            <a:r>
              <a:rPr sz="1450" spc="5" dirty="0">
                <a:latin typeface="Calibri"/>
                <a:cs typeface="Calibri"/>
              </a:rPr>
              <a:t>vulnerar 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spc="10" dirty="0">
                <a:latin typeface="Calibri"/>
                <a:cs typeface="Calibri"/>
              </a:rPr>
              <a:t>personas con  discapacidad. </a:t>
            </a:r>
            <a:r>
              <a:rPr sz="1450" spc="15" dirty="0">
                <a:latin typeface="Calibri"/>
                <a:cs typeface="Calibri"/>
              </a:rPr>
              <a:t>Situémonos </a:t>
            </a:r>
            <a:r>
              <a:rPr sz="1450" spc="10" dirty="0">
                <a:latin typeface="Calibri"/>
                <a:cs typeface="Calibri"/>
              </a:rPr>
              <a:t>por </a:t>
            </a:r>
            <a:r>
              <a:rPr sz="1450" spc="15" dirty="0">
                <a:latin typeface="Calibri"/>
                <a:cs typeface="Calibri"/>
              </a:rPr>
              <a:t>ejemplo en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ubicación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autoridades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spc="10" dirty="0">
                <a:latin typeface="Calibri"/>
                <a:cs typeface="Calibri"/>
              </a:rPr>
              <a:t>principales </a:t>
            </a:r>
            <a:r>
              <a:rPr sz="1450" spc="5" dirty="0">
                <a:latin typeface="Calibri"/>
                <a:cs typeface="Calibri"/>
              </a:rPr>
              <a:t>invitados </a:t>
            </a:r>
            <a:r>
              <a:rPr sz="1450" spc="15" dirty="0">
                <a:latin typeface="Calibri"/>
                <a:cs typeface="Calibri"/>
              </a:rPr>
              <a:t>a un </a:t>
            </a:r>
            <a:r>
              <a:rPr sz="1450" spc="5" dirty="0">
                <a:latin typeface="Calibri"/>
                <a:cs typeface="Calibri"/>
              </a:rPr>
              <a:t>evento. Estos  </a:t>
            </a:r>
            <a:r>
              <a:rPr sz="1450" spc="15" dirty="0">
                <a:latin typeface="Calibri"/>
                <a:cs typeface="Calibri"/>
              </a:rPr>
              <a:t>suelen </a:t>
            </a:r>
            <a:r>
              <a:rPr sz="1450" spc="5" dirty="0">
                <a:latin typeface="Calibri"/>
                <a:cs typeface="Calibri"/>
              </a:rPr>
              <a:t>ubicarse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las zonas delanteras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los </a:t>
            </a:r>
            <a:r>
              <a:rPr sz="1450" spc="10" dirty="0">
                <a:latin typeface="Calibri"/>
                <a:cs typeface="Calibri"/>
              </a:rPr>
              <a:t>salones. </a:t>
            </a:r>
            <a:r>
              <a:rPr sz="1450" spc="15" dirty="0">
                <a:latin typeface="Calibri"/>
                <a:cs typeface="Calibri"/>
              </a:rPr>
              <a:t>¿ </a:t>
            </a:r>
            <a:r>
              <a:rPr sz="1450" spc="5" dirty="0">
                <a:latin typeface="Calibri"/>
                <a:cs typeface="Calibri"/>
              </a:rPr>
              <a:t>Pero </a:t>
            </a:r>
            <a:r>
              <a:rPr sz="1450" spc="15" dirty="0">
                <a:latin typeface="Calibri"/>
                <a:cs typeface="Calibri"/>
              </a:rPr>
              <a:t>qué </a:t>
            </a:r>
            <a:r>
              <a:rPr sz="1450" spc="10" dirty="0">
                <a:latin typeface="Calibri"/>
                <a:cs typeface="Calibri"/>
              </a:rPr>
              <a:t>pasaría con </a:t>
            </a:r>
            <a:r>
              <a:rPr sz="1450" spc="15" dirty="0">
                <a:latin typeface="Calibri"/>
                <a:cs typeface="Calibri"/>
              </a:rPr>
              <a:t>una </a:t>
            </a:r>
            <a:r>
              <a:rPr sz="1450" spc="10" dirty="0">
                <a:latin typeface="Calibri"/>
                <a:cs typeface="Calibri"/>
              </a:rPr>
              <a:t>persona con discapacidad </a:t>
            </a:r>
            <a:r>
              <a:rPr sz="1450" spc="15" dirty="0">
                <a:latin typeface="Calibri"/>
                <a:cs typeface="Calibri"/>
              </a:rPr>
              <a:t>de baja  </a:t>
            </a:r>
            <a:r>
              <a:rPr sz="1450" spc="10" dirty="0">
                <a:latin typeface="Calibri"/>
                <a:cs typeface="Calibri"/>
              </a:rPr>
              <a:t>visión? </a:t>
            </a:r>
            <a:r>
              <a:rPr sz="1450" spc="15" dirty="0">
                <a:latin typeface="Calibri"/>
                <a:cs typeface="Calibri"/>
              </a:rPr>
              <a:t>¿ Puede </a:t>
            </a:r>
            <a:r>
              <a:rPr sz="1450" spc="5" dirty="0">
                <a:latin typeface="Calibri"/>
                <a:cs typeface="Calibri"/>
              </a:rPr>
              <a:t>sentarse </a:t>
            </a:r>
            <a:r>
              <a:rPr sz="1450" spc="15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este lugar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spc="15" dirty="0">
                <a:latin typeface="Calibri"/>
                <a:cs typeface="Calibri"/>
              </a:rPr>
              <a:t>debe hacerlo </a:t>
            </a:r>
            <a:r>
              <a:rPr sz="1450" spc="25" dirty="0">
                <a:latin typeface="Calibri"/>
                <a:cs typeface="Calibri"/>
              </a:rPr>
              <a:t>en </a:t>
            </a:r>
            <a:r>
              <a:rPr sz="1450" spc="20" dirty="0">
                <a:latin typeface="Calibri"/>
                <a:cs typeface="Calibri"/>
              </a:rPr>
              <a:t>un </a:t>
            </a:r>
            <a:r>
              <a:rPr sz="1450" spc="5" dirty="0">
                <a:latin typeface="Calibri"/>
                <a:cs typeface="Calibri"/>
              </a:rPr>
              <a:t>lugar </a:t>
            </a:r>
            <a:r>
              <a:rPr sz="1450" spc="20" dirty="0">
                <a:latin typeface="Calibri"/>
                <a:cs typeface="Calibri"/>
              </a:rPr>
              <a:t>más </a:t>
            </a:r>
            <a:r>
              <a:rPr sz="1450" spc="5" dirty="0">
                <a:latin typeface="Calibri"/>
                <a:cs typeface="Calibri"/>
              </a:rPr>
              <a:t>atrás? </a:t>
            </a:r>
            <a:r>
              <a:rPr sz="1450" spc="-5" dirty="0">
                <a:latin typeface="Calibri"/>
                <a:cs typeface="Calibri"/>
              </a:rPr>
              <a:t>También </a:t>
            </a:r>
            <a:r>
              <a:rPr sz="1450" spc="15" dirty="0">
                <a:latin typeface="Calibri"/>
                <a:cs typeface="Calibri"/>
              </a:rPr>
              <a:t>pensemos en </a:t>
            </a:r>
            <a:r>
              <a:rPr sz="1450" spc="10" dirty="0">
                <a:latin typeface="Calibri"/>
                <a:cs typeface="Calibri"/>
              </a:rPr>
              <a:t>los medios </a:t>
            </a:r>
            <a:r>
              <a:rPr sz="1450" spc="15" dirty="0">
                <a:latin typeface="Calibri"/>
                <a:cs typeface="Calibri"/>
              </a:rPr>
              <a:t>de  </a:t>
            </a:r>
            <a:r>
              <a:rPr sz="1450" spc="10" dirty="0">
                <a:latin typeface="Calibri"/>
                <a:cs typeface="Calibri"/>
              </a:rPr>
              <a:t>difusión.</a:t>
            </a:r>
            <a:r>
              <a:rPr sz="1450" spc="160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Suelen</a:t>
            </a:r>
            <a:r>
              <a:rPr sz="1450" spc="16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existir</a:t>
            </a:r>
            <a:r>
              <a:rPr sz="1450" spc="16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dispositivos</a:t>
            </a:r>
            <a:r>
              <a:rPr sz="1450" spc="17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de</a:t>
            </a:r>
            <a:r>
              <a:rPr sz="1450" spc="17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amplificación</a:t>
            </a:r>
            <a:r>
              <a:rPr sz="1450" spc="180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de</a:t>
            </a:r>
            <a:r>
              <a:rPr sz="1450" spc="190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audio</a:t>
            </a:r>
            <a:r>
              <a:rPr sz="1450" spc="17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para</a:t>
            </a:r>
            <a:r>
              <a:rPr sz="1450" spc="16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abarcar</a:t>
            </a:r>
            <a:r>
              <a:rPr sz="1450" spc="18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mayor</a:t>
            </a:r>
            <a:r>
              <a:rPr sz="1450" spc="16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audiencia.</a:t>
            </a:r>
            <a:r>
              <a:rPr sz="1450" spc="175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¿</a:t>
            </a:r>
            <a:r>
              <a:rPr sz="1450" spc="170" dirty="0">
                <a:latin typeface="Calibri"/>
                <a:cs typeface="Calibri"/>
              </a:rPr>
              <a:t> </a:t>
            </a:r>
            <a:r>
              <a:rPr sz="1450" spc="15" dirty="0">
                <a:latin typeface="Calibri"/>
                <a:cs typeface="Calibri"/>
              </a:rPr>
              <a:t>Y</a:t>
            </a:r>
            <a:r>
              <a:rPr sz="1450" spc="17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las</a:t>
            </a:r>
            <a:r>
              <a:rPr sz="1450" spc="17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personas</a:t>
            </a:r>
            <a:r>
              <a:rPr sz="1450" spc="17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sordas?</a:t>
            </a:r>
            <a:endParaRPr sz="1450">
              <a:latin typeface="Calibri"/>
              <a:cs typeface="Calibri"/>
            </a:endParaRPr>
          </a:p>
          <a:p>
            <a:pPr marL="12700" marR="5715" algn="just">
              <a:lnSpc>
                <a:spcPct val="102400"/>
              </a:lnSpc>
              <a:spcBef>
                <a:spcPts val="10"/>
              </a:spcBef>
            </a:pPr>
            <a:r>
              <a:rPr sz="1450" spc="10" dirty="0">
                <a:latin typeface="Calibri"/>
                <a:cs typeface="Calibri"/>
              </a:rPr>
              <a:t>¿no </a:t>
            </a:r>
            <a:r>
              <a:rPr sz="1450" spc="15" dirty="0">
                <a:latin typeface="Calibri"/>
                <a:cs typeface="Calibri"/>
              </a:rPr>
              <a:t>deberíamos </a:t>
            </a:r>
            <a:r>
              <a:rPr sz="1450" spc="10" dirty="0">
                <a:latin typeface="Calibri"/>
                <a:cs typeface="Calibri"/>
              </a:rPr>
              <a:t>tener </a:t>
            </a:r>
            <a:r>
              <a:rPr sz="1450" spc="5" dirty="0">
                <a:latin typeface="Calibri"/>
                <a:cs typeface="Calibri"/>
              </a:rPr>
              <a:t>intérprete </a:t>
            </a:r>
            <a:r>
              <a:rPr sz="1450" spc="15" dirty="0">
                <a:latin typeface="Calibri"/>
                <a:cs typeface="Calibri"/>
              </a:rPr>
              <a:t>en Lengua de Señas? </a:t>
            </a:r>
            <a:r>
              <a:rPr sz="1450" dirty="0">
                <a:latin typeface="Calibri"/>
                <a:cs typeface="Calibri"/>
              </a:rPr>
              <a:t>Por ello, </a:t>
            </a:r>
            <a:r>
              <a:rPr sz="1450" spc="10" dirty="0">
                <a:latin typeface="Calibri"/>
                <a:cs typeface="Calibri"/>
              </a:rPr>
              <a:t>tomar </a:t>
            </a:r>
            <a:r>
              <a:rPr sz="1450" spc="5" dirty="0">
                <a:latin typeface="Calibri"/>
                <a:cs typeface="Calibri"/>
              </a:rPr>
              <a:t>atención 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spc="5" dirty="0">
                <a:latin typeface="Calibri"/>
                <a:cs typeface="Calibri"/>
              </a:rPr>
              <a:t>las </a:t>
            </a:r>
            <a:r>
              <a:rPr sz="1450" spc="10" dirty="0">
                <a:latin typeface="Calibri"/>
                <a:cs typeface="Calibri"/>
              </a:rPr>
              <a:t>personas </a:t>
            </a:r>
            <a:r>
              <a:rPr sz="1450" spc="5" dirty="0">
                <a:latin typeface="Calibri"/>
                <a:cs typeface="Calibri"/>
              </a:rPr>
              <a:t>con </a:t>
            </a:r>
            <a:r>
              <a:rPr sz="1450" spc="10" dirty="0">
                <a:latin typeface="Calibri"/>
                <a:cs typeface="Calibri"/>
              </a:rPr>
              <a:t>discapacidad </a:t>
            </a:r>
            <a:r>
              <a:rPr sz="1450" spc="15" dirty="0">
                <a:latin typeface="Calibri"/>
                <a:cs typeface="Calibri"/>
              </a:rPr>
              <a:t>y su  </a:t>
            </a:r>
            <a:r>
              <a:rPr sz="1450" spc="10" dirty="0">
                <a:latin typeface="Calibri"/>
                <a:cs typeface="Calibri"/>
              </a:rPr>
              <a:t>presencia </a:t>
            </a:r>
            <a:r>
              <a:rPr sz="1450" spc="15" dirty="0">
                <a:latin typeface="Calibri"/>
                <a:cs typeface="Calibri"/>
              </a:rPr>
              <a:t>en un </a:t>
            </a:r>
            <a:r>
              <a:rPr sz="1450" spc="10" dirty="0">
                <a:latin typeface="Calibri"/>
                <a:cs typeface="Calibri"/>
              </a:rPr>
              <a:t>evento nos </a:t>
            </a:r>
            <a:r>
              <a:rPr sz="1450" dirty="0">
                <a:latin typeface="Calibri"/>
                <a:cs typeface="Calibri"/>
              </a:rPr>
              <a:t>invita 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spc="10" dirty="0">
                <a:latin typeface="Calibri"/>
                <a:cs typeface="Calibri"/>
              </a:rPr>
              <a:t>repensar </a:t>
            </a:r>
            <a:r>
              <a:rPr sz="1450" spc="5" dirty="0">
                <a:latin typeface="Calibri"/>
                <a:cs typeface="Calibri"/>
              </a:rPr>
              <a:t>las formas con las </a:t>
            </a:r>
            <a:r>
              <a:rPr sz="1450" spc="10" dirty="0">
                <a:latin typeface="Calibri"/>
                <a:cs typeface="Calibri"/>
              </a:rPr>
              <a:t>cuáles </a:t>
            </a:r>
            <a:r>
              <a:rPr sz="1450" spc="15" dirty="0">
                <a:latin typeface="Calibri"/>
                <a:cs typeface="Calibri"/>
              </a:rPr>
              <a:t>hacemos y </a:t>
            </a:r>
            <a:r>
              <a:rPr sz="1450" spc="5" dirty="0">
                <a:latin typeface="Calibri"/>
                <a:cs typeface="Calibri"/>
              </a:rPr>
              <a:t>organizamos nuestros eventos. </a:t>
            </a: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este  sentido, los protocolos </a:t>
            </a:r>
            <a:r>
              <a:rPr sz="1450" spc="10" dirty="0">
                <a:latin typeface="Calibri"/>
                <a:cs typeface="Calibri"/>
              </a:rPr>
              <a:t>también </a:t>
            </a:r>
            <a:r>
              <a:rPr sz="1450" spc="20" dirty="0">
                <a:latin typeface="Calibri"/>
                <a:cs typeface="Calibri"/>
              </a:rPr>
              <a:t>deben </a:t>
            </a:r>
            <a:r>
              <a:rPr sz="1450" spc="10" dirty="0">
                <a:latin typeface="Calibri"/>
                <a:cs typeface="Calibri"/>
              </a:rPr>
              <a:t>revisados, </a:t>
            </a:r>
            <a:r>
              <a:rPr sz="1450" spc="15" dirty="0">
                <a:latin typeface="Calibri"/>
                <a:cs typeface="Calibri"/>
              </a:rPr>
              <a:t>pues, </a:t>
            </a:r>
            <a:r>
              <a:rPr sz="1450" spc="10" dirty="0">
                <a:latin typeface="Calibri"/>
                <a:cs typeface="Calibri"/>
              </a:rPr>
              <a:t>alguna decisión </a:t>
            </a:r>
            <a:r>
              <a:rPr sz="1450" spc="15" dirty="0">
                <a:latin typeface="Calibri"/>
                <a:cs typeface="Calibri"/>
              </a:rPr>
              <a:t>tomada </a:t>
            </a:r>
            <a:r>
              <a:rPr sz="1450" spc="10" dirty="0">
                <a:latin typeface="Calibri"/>
                <a:cs typeface="Calibri"/>
              </a:rPr>
              <a:t>bajo </a:t>
            </a:r>
            <a:r>
              <a:rPr sz="1450" spc="15" dirty="0">
                <a:latin typeface="Calibri"/>
                <a:cs typeface="Calibri"/>
              </a:rPr>
              <a:t>algún </a:t>
            </a:r>
            <a:r>
              <a:rPr sz="1450" spc="5" dirty="0">
                <a:latin typeface="Calibri"/>
                <a:cs typeface="Calibri"/>
              </a:rPr>
              <a:t>criterio </a:t>
            </a:r>
            <a:r>
              <a:rPr sz="1450" spc="-10" dirty="0">
                <a:latin typeface="Calibri"/>
                <a:cs typeface="Calibri"/>
              </a:rPr>
              <a:t>protocolar, </a:t>
            </a:r>
            <a:r>
              <a:rPr sz="1450" spc="10" dirty="0">
                <a:latin typeface="Calibri"/>
                <a:cs typeface="Calibri"/>
              </a:rPr>
              <a:t>podría  </a:t>
            </a:r>
            <a:r>
              <a:rPr sz="1450" spc="5" dirty="0">
                <a:latin typeface="Calibri"/>
                <a:cs typeface="Calibri"/>
              </a:rPr>
              <a:t>vulnerar </a:t>
            </a:r>
            <a:r>
              <a:rPr sz="1450" spc="15" dirty="0">
                <a:latin typeface="Calibri"/>
                <a:cs typeface="Calibri"/>
              </a:rPr>
              <a:t>algún </a:t>
            </a:r>
            <a:r>
              <a:rPr sz="1450" spc="10" dirty="0">
                <a:latin typeface="Calibri"/>
                <a:cs typeface="Calibri"/>
              </a:rPr>
              <a:t>derecho. Supongamos, ubicar </a:t>
            </a:r>
            <a:r>
              <a:rPr sz="1450" spc="15" dirty="0">
                <a:latin typeface="Calibri"/>
                <a:cs typeface="Calibri"/>
              </a:rPr>
              <a:t>a una </a:t>
            </a:r>
            <a:r>
              <a:rPr sz="1450" spc="10" dirty="0">
                <a:latin typeface="Calibri"/>
                <a:cs typeface="Calibri"/>
              </a:rPr>
              <a:t>persona </a:t>
            </a:r>
            <a:r>
              <a:rPr sz="1450" spc="15" dirty="0">
                <a:latin typeface="Calibri"/>
                <a:cs typeface="Calibri"/>
              </a:rPr>
              <a:t>con </a:t>
            </a:r>
            <a:r>
              <a:rPr sz="1450" spc="10" dirty="0">
                <a:latin typeface="Calibri"/>
                <a:cs typeface="Calibri"/>
              </a:rPr>
              <a:t>discapacidad junto </a:t>
            </a:r>
            <a:r>
              <a:rPr sz="1450" spc="15" dirty="0">
                <a:latin typeface="Calibri"/>
                <a:cs typeface="Calibri"/>
              </a:rPr>
              <a:t>a </a:t>
            </a:r>
            <a:r>
              <a:rPr sz="1450" spc="5" dirty="0">
                <a:latin typeface="Calibri"/>
                <a:cs typeface="Calibri"/>
              </a:rPr>
              <a:t>las </a:t>
            </a:r>
            <a:r>
              <a:rPr sz="1450" spc="10" dirty="0">
                <a:latin typeface="Calibri"/>
                <a:cs typeface="Calibri"/>
              </a:rPr>
              <a:t>autoridades </a:t>
            </a:r>
            <a:r>
              <a:rPr sz="1450" spc="20" dirty="0">
                <a:latin typeface="Calibri"/>
                <a:cs typeface="Calibri"/>
              </a:rPr>
              <a:t>o </a:t>
            </a:r>
            <a:r>
              <a:rPr sz="1450" spc="10" dirty="0">
                <a:latin typeface="Calibri"/>
                <a:cs typeface="Calibri"/>
              </a:rPr>
              <a:t>personas  </a:t>
            </a:r>
            <a:r>
              <a:rPr sz="1450" spc="5" dirty="0">
                <a:latin typeface="Calibri"/>
                <a:cs typeface="Calibri"/>
              </a:rPr>
              <a:t>importantes </a:t>
            </a:r>
            <a:r>
              <a:rPr sz="1450" dirty="0">
                <a:latin typeface="Calibri"/>
                <a:cs typeface="Calibri"/>
              </a:rPr>
              <a:t>para </a:t>
            </a:r>
            <a:r>
              <a:rPr sz="1450" spc="15" dirty="0">
                <a:latin typeface="Calibri"/>
                <a:cs typeface="Calibri"/>
              </a:rPr>
              <a:t>un</a:t>
            </a:r>
            <a:r>
              <a:rPr sz="1450" spc="3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evento.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12700" marR="5080" algn="just">
              <a:lnSpc>
                <a:spcPct val="102099"/>
              </a:lnSpc>
              <a:spcBef>
                <a:spcPts val="5"/>
              </a:spcBef>
            </a:pPr>
            <a:r>
              <a:rPr sz="1450" spc="10" dirty="0">
                <a:latin typeface="Calibri"/>
                <a:cs typeface="Calibri"/>
              </a:rPr>
              <a:t>La </a:t>
            </a:r>
            <a:r>
              <a:rPr sz="1450" spc="5" dirty="0">
                <a:latin typeface="Calibri"/>
                <a:cs typeface="Calibri"/>
              </a:rPr>
              <a:t>presente </a:t>
            </a:r>
            <a:r>
              <a:rPr sz="1450" dirty="0">
                <a:latin typeface="Calibri"/>
                <a:cs typeface="Calibri"/>
              </a:rPr>
              <a:t>obra </a:t>
            </a:r>
            <a:r>
              <a:rPr sz="1450" spc="10" dirty="0">
                <a:latin typeface="Calibri"/>
                <a:cs typeface="Calibri"/>
              </a:rPr>
              <a:t>pretende </a:t>
            </a:r>
            <a:r>
              <a:rPr sz="1450" spc="15" dirty="0">
                <a:latin typeface="Calibri"/>
                <a:cs typeface="Calibri"/>
              </a:rPr>
              <a:t>ser una </a:t>
            </a:r>
            <a:r>
              <a:rPr sz="1450" spc="5" dirty="0">
                <a:latin typeface="Calibri"/>
                <a:cs typeface="Calibri"/>
              </a:rPr>
              <a:t>contribución para </a:t>
            </a:r>
            <a:r>
              <a:rPr sz="1450" spc="10" dirty="0">
                <a:latin typeface="Calibri"/>
                <a:cs typeface="Calibri"/>
              </a:rPr>
              <a:t>los </a:t>
            </a:r>
            <a:r>
              <a:rPr sz="1450" spc="5" dirty="0">
                <a:latin typeface="Calibri"/>
                <a:cs typeface="Calibri"/>
              </a:rPr>
              <a:t>organizadores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eventos, </a:t>
            </a:r>
            <a:r>
              <a:rPr sz="1450" spc="5" dirty="0">
                <a:latin typeface="Calibri"/>
                <a:cs typeface="Calibri"/>
              </a:rPr>
              <a:t>la inclusión </a:t>
            </a:r>
            <a:r>
              <a:rPr sz="1450" spc="15" dirty="0">
                <a:latin typeface="Calibri"/>
                <a:cs typeface="Calibri"/>
              </a:rPr>
              <a:t>es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dirty="0">
                <a:latin typeface="Calibri"/>
                <a:cs typeface="Calibri"/>
              </a:rPr>
              <a:t>vara </a:t>
            </a:r>
            <a:r>
              <a:rPr sz="1450" spc="15" dirty="0">
                <a:latin typeface="Calibri"/>
                <a:cs typeface="Calibri"/>
              </a:rPr>
              <a:t>que </a:t>
            </a:r>
            <a:r>
              <a:rPr sz="1450" spc="10" dirty="0">
                <a:latin typeface="Calibri"/>
                <a:cs typeface="Calibri"/>
              </a:rPr>
              <a:t>mide si las  cosas </a:t>
            </a:r>
            <a:r>
              <a:rPr sz="1450" spc="15" dirty="0">
                <a:latin typeface="Calibri"/>
                <a:cs typeface="Calibri"/>
              </a:rPr>
              <a:t>se hacen desde un </a:t>
            </a:r>
            <a:r>
              <a:rPr sz="1450" spc="5" dirty="0">
                <a:latin typeface="Calibri"/>
                <a:cs typeface="Calibri"/>
              </a:rPr>
              <a:t>enfoque </a:t>
            </a:r>
            <a:r>
              <a:rPr sz="1450" spc="15" dirty="0">
                <a:latin typeface="Calibri"/>
                <a:cs typeface="Calibri"/>
              </a:rPr>
              <a:t>basado en</a:t>
            </a:r>
            <a:r>
              <a:rPr sz="1450" spc="20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derechos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451889" y="5135016"/>
            <a:ext cx="1831759" cy="4292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956050" y="5591045"/>
            <a:ext cx="2502535" cy="252729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spc="5" dirty="0">
                <a:latin typeface="Calibri"/>
                <a:cs typeface="Calibri"/>
              </a:rPr>
              <a:t>Director </a:t>
            </a:r>
            <a:r>
              <a:rPr sz="1450" spc="10" dirty="0">
                <a:latin typeface="Calibri"/>
                <a:cs typeface="Calibri"/>
              </a:rPr>
              <a:t>ejecutivo </a:t>
            </a:r>
            <a:r>
              <a:rPr sz="1450" spc="20" dirty="0">
                <a:latin typeface="Calibri"/>
                <a:cs typeface="Calibri"/>
              </a:rPr>
              <a:t>ONG</a:t>
            </a:r>
            <a:r>
              <a:rPr sz="1450" spc="-20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Inclusiva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9754103" y="6511541"/>
            <a:ext cx="14668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8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7423" y="1400047"/>
            <a:ext cx="9569450" cy="158432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b="1" spc="15" dirty="0">
                <a:latin typeface="Calibri"/>
                <a:cs typeface="Calibri"/>
              </a:rPr>
              <a:t>GUÍA DE </a:t>
            </a:r>
            <a:r>
              <a:rPr sz="1450" b="1" spc="10" dirty="0">
                <a:latin typeface="Calibri"/>
                <a:cs typeface="Calibri"/>
              </a:rPr>
              <a:t>GESTIÓN </a:t>
            </a:r>
            <a:r>
              <a:rPr sz="1450" b="1" spc="15" dirty="0">
                <a:latin typeface="Calibri"/>
                <a:cs typeface="Calibri"/>
              </a:rPr>
              <a:t>DE </a:t>
            </a:r>
            <a:r>
              <a:rPr sz="1450" b="1" spc="10" dirty="0">
                <a:latin typeface="Calibri"/>
                <a:cs typeface="Calibri"/>
              </a:rPr>
              <a:t>EVENTOS</a:t>
            </a:r>
            <a:r>
              <a:rPr sz="1450" b="1" spc="-55" dirty="0">
                <a:latin typeface="Calibri"/>
                <a:cs typeface="Calibri"/>
              </a:rPr>
              <a:t> </a:t>
            </a:r>
            <a:r>
              <a:rPr sz="1450" b="1" spc="10" dirty="0">
                <a:latin typeface="Calibri"/>
                <a:cs typeface="Calibri"/>
              </a:rPr>
              <a:t>INCLUSIVOS</a:t>
            </a:r>
            <a:endParaRPr sz="145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240029">
              <a:lnSpc>
                <a:spcPts val="1600"/>
              </a:lnSpc>
            </a:pPr>
            <a:r>
              <a:rPr sz="1450" spc="10" dirty="0">
                <a:latin typeface="Calibri"/>
                <a:cs typeface="Calibri"/>
              </a:rPr>
              <a:t>La guía </a:t>
            </a:r>
            <a:r>
              <a:rPr sz="1450" spc="5" dirty="0">
                <a:latin typeface="Calibri"/>
                <a:cs typeface="Calibri"/>
              </a:rPr>
              <a:t>consta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tablas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cotejo </a:t>
            </a:r>
            <a:r>
              <a:rPr sz="1450" spc="10" dirty="0">
                <a:latin typeface="Calibri"/>
                <a:cs typeface="Calibri"/>
              </a:rPr>
              <a:t>(check </a:t>
            </a:r>
            <a:r>
              <a:rPr sz="1450" spc="5" dirty="0">
                <a:latin typeface="Calibri"/>
                <a:cs typeface="Calibri"/>
              </a:rPr>
              <a:t>list), ilustraciones, cajas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herramientas (tool box)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5" dirty="0">
                <a:latin typeface="Calibri"/>
                <a:cs typeface="Calibri"/>
              </a:rPr>
              <a:t>centros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recursos. </a:t>
            </a:r>
            <a:r>
              <a:rPr sz="1450" spc="10" dirty="0">
                <a:latin typeface="Calibri"/>
                <a:cs typeface="Calibri"/>
              </a:rPr>
              <a:t>Ofrece  recomendaciones </a:t>
            </a:r>
            <a:r>
              <a:rPr sz="1450" dirty="0">
                <a:latin typeface="Calibri"/>
                <a:cs typeface="Calibri"/>
              </a:rPr>
              <a:t>claras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sencillas,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dirty="0">
                <a:latin typeface="Calibri"/>
                <a:cs typeface="Calibri"/>
              </a:rPr>
              <a:t>fácil</a:t>
            </a:r>
            <a:r>
              <a:rPr sz="1450" spc="55" dirty="0">
                <a:latin typeface="Calibri"/>
                <a:cs typeface="Calibri"/>
              </a:rPr>
              <a:t> </a:t>
            </a:r>
            <a:r>
              <a:rPr sz="1450" spc="10" dirty="0">
                <a:latin typeface="Calibri"/>
                <a:cs typeface="Calibri"/>
              </a:rPr>
              <a:t>implementación.</a:t>
            </a:r>
            <a:endParaRPr sz="1450">
              <a:latin typeface="Calibri"/>
              <a:cs typeface="Calibri"/>
            </a:endParaRPr>
          </a:p>
          <a:p>
            <a:pPr marL="12700" marR="5080">
              <a:lnSpc>
                <a:spcPts val="1600"/>
              </a:lnSpc>
              <a:spcBef>
                <a:spcPts val="830"/>
              </a:spcBef>
            </a:pPr>
            <a:r>
              <a:rPr sz="1450" spc="20" dirty="0">
                <a:latin typeface="Calibri"/>
                <a:cs typeface="Calibri"/>
              </a:rPr>
              <a:t>En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guía presentamos </a:t>
            </a:r>
            <a:r>
              <a:rPr sz="1450" spc="15" dirty="0">
                <a:latin typeface="Calibri"/>
                <a:cs typeface="Calibri"/>
              </a:rPr>
              <a:t>un </a:t>
            </a:r>
            <a:r>
              <a:rPr sz="1450" spc="5" dirty="0">
                <a:latin typeface="Calibri"/>
                <a:cs typeface="Calibri"/>
              </a:rPr>
              <a:t>cuadro </a:t>
            </a:r>
            <a:r>
              <a:rPr sz="1450" spc="10" dirty="0">
                <a:latin typeface="Calibri"/>
                <a:cs typeface="Calibri"/>
              </a:rPr>
              <a:t>resumen, </a:t>
            </a:r>
            <a:r>
              <a:rPr sz="1450" spc="5" dirty="0">
                <a:latin typeface="Calibri"/>
                <a:cs typeface="Calibri"/>
              </a:rPr>
              <a:t>con </a:t>
            </a:r>
            <a:r>
              <a:rPr sz="1450" spc="15" dirty="0">
                <a:latin typeface="Calibri"/>
                <a:cs typeface="Calibri"/>
              </a:rPr>
              <a:t>ejes </a:t>
            </a:r>
            <a:r>
              <a:rPr sz="1450" spc="5" dirty="0">
                <a:latin typeface="Calibri"/>
                <a:cs typeface="Calibri"/>
              </a:rPr>
              <a:t>transversales </a:t>
            </a:r>
            <a:r>
              <a:rPr sz="1450" spc="15" dirty="0">
                <a:latin typeface="Calibri"/>
                <a:cs typeface="Calibri"/>
              </a:rPr>
              <a:t>y </a:t>
            </a:r>
            <a:r>
              <a:rPr sz="1450" spc="10" dirty="0">
                <a:latin typeface="Calibri"/>
                <a:cs typeface="Calibri"/>
              </a:rPr>
              <a:t>el </a:t>
            </a:r>
            <a:r>
              <a:rPr sz="1450" spc="5" dirty="0">
                <a:latin typeface="Calibri"/>
                <a:cs typeface="Calibri"/>
              </a:rPr>
              <a:t>detalle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10" dirty="0">
                <a:latin typeface="Calibri"/>
                <a:cs typeface="Calibri"/>
              </a:rPr>
              <a:t>cada </a:t>
            </a:r>
            <a:r>
              <a:rPr sz="1450" spc="5" dirty="0">
                <a:latin typeface="Calibri"/>
                <a:cs typeface="Calibri"/>
              </a:rPr>
              <a:t>etapa. </a:t>
            </a:r>
            <a:r>
              <a:rPr sz="1450" spc="15" dirty="0">
                <a:latin typeface="Calibri"/>
                <a:cs typeface="Calibri"/>
              </a:rPr>
              <a:t>Al </a:t>
            </a:r>
            <a:r>
              <a:rPr sz="1450" spc="5" dirty="0">
                <a:latin typeface="Calibri"/>
                <a:cs typeface="Calibri"/>
              </a:rPr>
              <a:t>final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la </a:t>
            </a:r>
            <a:r>
              <a:rPr sz="1450" spc="10" dirty="0">
                <a:latin typeface="Calibri"/>
                <a:cs typeface="Calibri"/>
              </a:rPr>
              <a:t>guía </a:t>
            </a:r>
            <a:r>
              <a:rPr sz="1450" spc="15" dirty="0">
                <a:latin typeface="Calibri"/>
                <a:cs typeface="Calibri"/>
              </a:rPr>
              <a:t>se </a:t>
            </a:r>
            <a:r>
              <a:rPr sz="1450" spc="5" dirty="0">
                <a:latin typeface="Calibri"/>
                <a:cs typeface="Calibri"/>
              </a:rPr>
              <a:t>entrega </a:t>
            </a:r>
            <a:r>
              <a:rPr sz="1450" spc="15" dirty="0">
                <a:latin typeface="Calibri"/>
                <a:cs typeface="Calibri"/>
              </a:rPr>
              <a:t>un  </a:t>
            </a:r>
            <a:r>
              <a:rPr sz="1450" spc="5" dirty="0">
                <a:latin typeface="Calibri"/>
                <a:cs typeface="Calibri"/>
              </a:rPr>
              <a:t>formulario </a:t>
            </a:r>
            <a:r>
              <a:rPr sz="1450" spc="15" dirty="0">
                <a:latin typeface="Calibri"/>
                <a:cs typeface="Calibri"/>
              </a:rPr>
              <a:t>de </a:t>
            </a:r>
            <a:r>
              <a:rPr sz="1450" spc="5" dirty="0">
                <a:latin typeface="Calibri"/>
                <a:cs typeface="Calibri"/>
              </a:rPr>
              <a:t>evaluación </a:t>
            </a:r>
            <a:r>
              <a:rPr sz="1450" spc="10" dirty="0">
                <a:latin typeface="Calibri"/>
                <a:cs typeface="Calibri"/>
              </a:rPr>
              <a:t>del</a:t>
            </a:r>
            <a:r>
              <a:rPr sz="1450" spc="65" dirty="0">
                <a:latin typeface="Calibri"/>
                <a:cs typeface="Calibri"/>
              </a:rPr>
              <a:t> </a:t>
            </a:r>
            <a:r>
              <a:rPr sz="1450" spc="5" dirty="0">
                <a:latin typeface="Calibri"/>
                <a:cs typeface="Calibri"/>
              </a:rPr>
              <a:t>evento.</a:t>
            </a:r>
            <a:endParaRPr sz="145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9598152" y="6490716"/>
            <a:ext cx="460375" cy="226060"/>
          </a:xfrm>
          <a:custGeom>
            <a:avLst/>
            <a:gdLst/>
            <a:ahLst/>
            <a:cxnLst/>
            <a:rect l="l" t="t" r="r" b="b"/>
            <a:pathLst>
              <a:path w="460375" h="226059">
                <a:moveTo>
                  <a:pt x="0" y="0"/>
                </a:moveTo>
                <a:lnTo>
                  <a:pt x="0" y="225552"/>
                </a:lnTo>
                <a:lnTo>
                  <a:pt x="460248" y="225552"/>
                </a:lnTo>
                <a:lnTo>
                  <a:pt x="460248" y="0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592056" y="6486144"/>
            <a:ext cx="466725" cy="230504"/>
          </a:xfrm>
          <a:custGeom>
            <a:avLst/>
            <a:gdLst/>
            <a:ahLst/>
            <a:cxnLst/>
            <a:rect l="l" t="t" r="r" b="b"/>
            <a:pathLst>
              <a:path w="466725" h="230504">
                <a:moveTo>
                  <a:pt x="466343" y="10667"/>
                </a:moveTo>
                <a:lnTo>
                  <a:pt x="466343" y="0"/>
                </a:lnTo>
                <a:lnTo>
                  <a:pt x="0" y="0"/>
                </a:lnTo>
                <a:lnTo>
                  <a:pt x="0" y="230123"/>
                </a:lnTo>
                <a:lnTo>
                  <a:pt x="6096" y="230123"/>
                </a:lnTo>
                <a:lnTo>
                  <a:pt x="6096" y="10668"/>
                </a:lnTo>
                <a:lnTo>
                  <a:pt x="10668" y="4572"/>
                </a:lnTo>
                <a:lnTo>
                  <a:pt x="10668" y="10668"/>
                </a:lnTo>
                <a:lnTo>
                  <a:pt x="461772" y="10668"/>
                </a:lnTo>
                <a:lnTo>
                  <a:pt x="461772" y="4572"/>
                </a:lnTo>
                <a:lnTo>
                  <a:pt x="466343" y="10667"/>
                </a:lnTo>
                <a:close/>
              </a:path>
              <a:path w="466725" h="230504">
                <a:moveTo>
                  <a:pt x="10668" y="10668"/>
                </a:moveTo>
                <a:lnTo>
                  <a:pt x="10668" y="4572"/>
                </a:lnTo>
                <a:lnTo>
                  <a:pt x="6096" y="10668"/>
                </a:lnTo>
                <a:lnTo>
                  <a:pt x="10668" y="10668"/>
                </a:lnTo>
                <a:close/>
              </a:path>
              <a:path w="466725" h="230504">
                <a:moveTo>
                  <a:pt x="10668" y="225552"/>
                </a:moveTo>
                <a:lnTo>
                  <a:pt x="10668" y="10668"/>
                </a:lnTo>
                <a:lnTo>
                  <a:pt x="6096" y="10668"/>
                </a:lnTo>
                <a:lnTo>
                  <a:pt x="6096" y="225552"/>
                </a:lnTo>
                <a:lnTo>
                  <a:pt x="10668" y="225552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6096" y="225552"/>
                </a:lnTo>
                <a:lnTo>
                  <a:pt x="10668" y="230123"/>
                </a:lnTo>
                <a:lnTo>
                  <a:pt x="461772" y="230123"/>
                </a:lnTo>
                <a:lnTo>
                  <a:pt x="466343" y="225552"/>
                </a:lnTo>
                <a:close/>
              </a:path>
              <a:path w="466725" h="230504">
                <a:moveTo>
                  <a:pt x="10668" y="230123"/>
                </a:moveTo>
                <a:lnTo>
                  <a:pt x="6096" y="225552"/>
                </a:lnTo>
                <a:lnTo>
                  <a:pt x="6096" y="230123"/>
                </a:lnTo>
                <a:lnTo>
                  <a:pt x="10668" y="230123"/>
                </a:lnTo>
                <a:close/>
              </a:path>
              <a:path w="466725" h="230504">
                <a:moveTo>
                  <a:pt x="466343" y="10668"/>
                </a:moveTo>
                <a:lnTo>
                  <a:pt x="461772" y="4572"/>
                </a:lnTo>
                <a:lnTo>
                  <a:pt x="461772" y="10668"/>
                </a:lnTo>
                <a:lnTo>
                  <a:pt x="466343" y="10668"/>
                </a:lnTo>
                <a:close/>
              </a:path>
              <a:path w="466725" h="230504">
                <a:moveTo>
                  <a:pt x="466343" y="225552"/>
                </a:moveTo>
                <a:lnTo>
                  <a:pt x="466343" y="10668"/>
                </a:lnTo>
                <a:lnTo>
                  <a:pt x="461772" y="10668"/>
                </a:lnTo>
                <a:lnTo>
                  <a:pt x="461772" y="225552"/>
                </a:lnTo>
                <a:lnTo>
                  <a:pt x="466343" y="225552"/>
                </a:lnTo>
                <a:close/>
              </a:path>
              <a:path w="466725" h="230504">
                <a:moveTo>
                  <a:pt x="466343" y="230123"/>
                </a:moveTo>
                <a:lnTo>
                  <a:pt x="466343" y="225552"/>
                </a:lnTo>
                <a:lnTo>
                  <a:pt x="461772" y="230123"/>
                </a:lnTo>
                <a:lnTo>
                  <a:pt x="466343" y="230123"/>
                </a:lnTo>
                <a:close/>
              </a:path>
            </a:pathLst>
          </a:custGeom>
          <a:solidFill>
            <a:srgbClr val="407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9754103" y="6511541"/>
            <a:ext cx="146685" cy="2146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505"/>
              </a:lnSpc>
            </a:pPr>
            <a:r>
              <a:rPr sz="1450" spc="15" dirty="0">
                <a:solidFill>
                  <a:srgbClr val="FFFFFF"/>
                </a:solidFill>
                <a:latin typeface="Calibri"/>
                <a:cs typeface="Calibri"/>
              </a:rPr>
              <a:t>9</a:t>
            </a:r>
            <a:endParaRPr sz="145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Words>4305</Words>
  <Application>Microsoft Office PowerPoint</Application>
  <PresentationFormat>Custom</PresentationFormat>
  <Paragraphs>496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Times New Roman</vt:lpstr>
      <vt:lpstr>Verdana</vt:lpstr>
      <vt:lpstr>Office Theme</vt:lpstr>
      <vt:lpstr>GUÍA DE GESTIÓN DE EVENTOS  INCLUSIVOS</vt:lpstr>
      <vt:lpstr>“Algún día no habrán barreras, podremos ser libres y participaremos  de verdad. Ese día no necesitaremos declaraciones sobre nuestros  derechos, porque los derechos serán una realidad”</vt:lpstr>
      <vt:lpstr>PowerPoint Presentation</vt:lpstr>
      <vt:lpstr>PowerPoint Presentation</vt:lpstr>
      <vt:lpstr>PowerPoint Presentation</vt:lpstr>
      <vt:lpstr>ÍNDICE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EJECUCIÓN DEL  EVENTO (EX  DURANTE)</vt:lpstr>
      <vt:lpstr>PowerPoint Presentation</vt:lpstr>
      <vt:lpstr>PowerPoint Presentation</vt:lpstr>
      <vt:lpstr>PowerPoint Presentation</vt:lpstr>
      <vt:lpstr>TRAS EL  EVENTO (EX  POST)</vt:lpstr>
      <vt:lpstr>PowerPoint Presentation</vt:lpstr>
      <vt:lpstr>PowerPoint Presentation</vt:lpstr>
      <vt:lpstr>PowerPoint Presentation</vt:lpstr>
      <vt:lpstr>GUÍA DE GESTIÓN DE EVENTOS  INCLUSIVOS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Microsoft PowerPoint - ficha sminarios inclusivos</dc:title>
  <dc:creator>Carlos kaiser</dc:creator>
  <cp:lastModifiedBy>Carlos</cp:lastModifiedBy>
  <cp:revision>1</cp:revision>
  <dcterms:created xsi:type="dcterms:W3CDTF">2018-06-13T21:08:26Z</dcterms:created>
  <dcterms:modified xsi:type="dcterms:W3CDTF">2018-06-13T21:11:37Z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2018-03-14T00:00:00Z</vt:filetime>
  </property>
  <property fmtid="{D5CDD505-2E9C-101B-9397-08002B2CF9AE}" pid="3" name="Creator">
    <vt:lpwstr>PrimoPDF http://www.primopdf.com</vt:lpwstr>
  </property>
  <property fmtid="{D5CDD505-2E9C-101B-9397-08002B2CF9AE}" pid="4" name="LastSaved">
    <vt:filetime>2018-06-13T00:00:00Z</vt:filetime>
  </property>
</Properties>
</file>