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66" r:id="rId4"/>
    <p:sldId id="264" r:id="rId5"/>
    <p:sldId id="267" r:id="rId6"/>
    <p:sldId id="262" r:id="rId7"/>
    <p:sldId id="268" r:id="rId8"/>
    <p:sldId id="271" r:id="rId9"/>
    <p:sldId id="265" r:id="rId10"/>
    <p:sldId id="273" r:id="rId11"/>
    <p:sldId id="269" r:id="rId12"/>
    <p:sldId id="270" r:id="rId13"/>
    <p:sldId id="272" r:id="rId1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1002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Chang Menendez" userId="2599ebb9-438f-4827-b122-b7ce36738c97" providerId="ADAL" clId="{2F0F99F3-5E92-4061-AEAD-05DE15AD88B9}"/>
    <pc:docChg chg="undo custSel addSld delSld modSld sldOrd">
      <pc:chgData name="Jocelyn Chang Menendez" userId="2599ebb9-438f-4827-b122-b7ce36738c97" providerId="ADAL" clId="{2F0F99F3-5E92-4061-AEAD-05DE15AD88B9}" dt="2018-06-12T23:54:04.914" v="5189" actId="1076"/>
      <pc:docMkLst>
        <pc:docMk/>
      </pc:docMkLst>
      <pc:sldChg chg="addSp delSp modSp">
        <pc:chgData name="Jocelyn Chang Menendez" userId="2599ebb9-438f-4827-b122-b7ce36738c97" providerId="ADAL" clId="{2F0F99F3-5E92-4061-AEAD-05DE15AD88B9}" dt="2018-06-12T22:41:19.180" v="4842" actId="1076"/>
        <pc:sldMkLst>
          <pc:docMk/>
          <pc:sldMk cId="3501384194" sldId="256"/>
        </pc:sldMkLst>
        <pc:spChg chg="mod">
          <ac:chgData name="Jocelyn Chang Menendez" userId="2599ebb9-438f-4827-b122-b7ce36738c97" providerId="ADAL" clId="{2F0F99F3-5E92-4061-AEAD-05DE15AD88B9}" dt="2018-06-12T22:41:01.033" v="4839" actId="1076"/>
          <ac:spMkLst>
            <pc:docMk/>
            <pc:sldMk cId="3501384194" sldId="256"/>
            <ac:spMk id="2" creationId="{00000000-0000-0000-0000-000000000000}"/>
          </ac:spMkLst>
        </pc:spChg>
        <pc:picChg chg="add del mod">
          <ac:chgData name="Jocelyn Chang Menendez" userId="2599ebb9-438f-4827-b122-b7ce36738c97" providerId="ADAL" clId="{2F0F99F3-5E92-4061-AEAD-05DE15AD88B9}" dt="2018-06-12T22:40:18.769" v="4832" actId="478"/>
          <ac:picMkLst>
            <pc:docMk/>
            <pc:sldMk cId="3501384194" sldId="256"/>
            <ac:picMk id="3" creationId="{1D995A50-DC87-4EF2-B790-68C3606FA6E3}"/>
          </ac:picMkLst>
        </pc:picChg>
        <pc:picChg chg="add del mod">
          <ac:chgData name="Jocelyn Chang Menendez" userId="2599ebb9-438f-4827-b122-b7ce36738c97" providerId="ADAL" clId="{2F0F99F3-5E92-4061-AEAD-05DE15AD88B9}" dt="2018-06-11T21:16:27.499" v="100" actId="478"/>
          <ac:picMkLst>
            <pc:docMk/>
            <pc:sldMk cId="3501384194" sldId="256"/>
            <ac:picMk id="4" creationId="{B1D213A1-18DD-48F3-A849-FD4553412CC7}"/>
          </ac:picMkLst>
        </pc:picChg>
        <pc:picChg chg="add mod">
          <ac:chgData name="Jocelyn Chang Menendez" userId="2599ebb9-438f-4827-b122-b7ce36738c97" providerId="ADAL" clId="{2F0F99F3-5E92-4061-AEAD-05DE15AD88B9}" dt="2018-06-12T22:41:19.180" v="4842" actId="1076"/>
          <ac:picMkLst>
            <pc:docMk/>
            <pc:sldMk cId="3501384194" sldId="256"/>
            <ac:picMk id="5" creationId="{17CA6801-AADF-4B2A-B11E-967862648DE5}"/>
          </ac:picMkLst>
        </pc:picChg>
      </pc:sldChg>
      <pc:sldChg chg="addSp delSp modSp">
        <pc:chgData name="Jocelyn Chang Menendez" userId="2599ebb9-438f-4827-b122-b7ce36738c97" providerId="ADAL" clId="{2F0F99F3-5E92-4061-AEAD-05DE15AD88B9}" dt="2018-06-12T21:10:20.565" v="4362" actId="207"/>
        <pc:sldMkLst>
          <pc:docMk/>
          <pc:sldMk cId="692036478" sldId="257"/>
        </pc:sldMkLst>
        <pc:spChg chg="mod">
          <ac:chgData name="Jocelyn Chang Menendez" userId="2599ebb9-438f-4827-b122-b7ce36738c97" providerId="ADAL" clId="{2F0F99F3-5E92-4061-AEAD-05DE15AD88B9}" dt="2018-06-11T21:27:50.910" v="113" actId="120"/>
          <ac:spMkLst>
            <pc:docMk/>
            <pc:sldMk cId="692036478" sldId="257"/>
            <ac:spMk id="2" creationId="{00000000-0000-0000-0000-000000000000}"/>
          </ac:spMkLst>
        </pc:spChg>
        <pc:spChg chg="del">
          <ac:chgData name="Jocelyn Chang Menendez" userId="2599ebb9-438f-4827-b122-b7ce36738c97" providerId="ADAL" clId="{2F0F99F3-5E92-4061-AEAD-05DE15AD88B9}" dt="2018-06-11T21:26:52.310" v="101" actId="931"/>
          <ac:spMkLst>
            <pc:docMk/>
            <pc:sldMk cId="692036478" sldId="257"/>
            <ac:spMk id="4" creationId="{00000000-0000-0000-0000-000000000000}"/>
          </ac:spMkLst>
        </pc:spChg>
        <pc:spChg chg="add del mod">
          <ac:chgData name="Jocelyn Chang Menendez" userId="2599ebb9-438f-4827-b122-b7ce36738c97" providerId="ADAL" clId="{2F0F99F3-5E92-4061-AEAD-05DE15AD88B9}" dt="2018-06-11T23:38:30.190" v="1154" actId="478"/>
          <ac:spMkLst>
            <pc:docMk/>
            <pc:sldMk cId="692036478" sldId="257"/>
            <ac:spMk id="8" creationId="{BE59190D-8809-4304-B12D-D748AAFF5A06}"/>
          </ac:spMkLst>
        </pc:spChg>
        <pc:spChg chg="add mod">
          <ac:chgData name="Jocelyn Chang Menendez" userId="2599ebb9-438f-4827-b122-b7ce36738c97" providerId="ADAL" clId="{2F0F99F3-5E92-4061-AEAD-05DE15AD88B9}" dt="2018-06-11T23:58:50.065" v="1218" actId="1076"/>
          <ac:spMkLst>
            <pc:docMk/>
            <pc:sldMk cId="692036478" sldId="257"/>
            <ac:spMk id="9" creationId="{B82F6457-0690-49F2-8A3B-EBDD45366B14}"/>
          </ac:spMkLst>
        </pc:spChg>
        <pc:spChg chg="add mod">
          <ac:chgData name="Jocelyn Chang Menendez" userId="2599ebb9-438f-4827-b122-b7ce36738c97" providerId="ADAL" clId="{2F0F99F3-5E92-4061-AEAD-05DE15AD88B9}" dt="2018-06-12T21:08:29.482" v="4342" actId="207"/>
          <ac:spMkLst>
            <pc:docMk/>
            <pc:sldMk cId="692036478" sldId="257"/>
            <ac:spMk id="12" creationId="{25ED54F4-1EDC-4991-A1CB-21667376694A}"/>
          </ac:spMkLst>
        </pc:spChg>
        <pc:spChg chg="add del mod">
          <ac:chgData name="Jocelyn Chang Menendez" userId="2599ebb9-438f-4827-b122-b7ce36738c97" providerId="ADAL" clId="{2F0F99F3-5E92-4061-AEAD-05DE15AD88B9}" dt="2018-06-12T00:00:44.036" v="1238" actId="478"/>
          <ac:spMkLst>
            <pc:docMk/>
            <pc:sldMk cId="692036478" sldId="257"/>
            <ac:spMk id="13" creationId="{7DF8B687-8A00-4700-9583-43C5C3A008B5}"/>
          </ac:spMkLst>
        </pc:spChg>
        <pc:spChg chg="add mod">
          <ac:chgData name="Jocelyn Chang Menendez" userId="2599ebb9-438f-4827-b122-b7ce36738c97" providerId="ADAL" clId="{2F0F99F3-5E92-4061-AEAD-05DE15AD88B9}" dt="2018-06-12T21:07:47.051" v="4339" actId="113"/>
          <ac:spMkLst>
            <pc:docMk/>
            <pc:sldMk cId="692036478" sldId="257"/>
            <ac:spMk id="13" creationId="{92544618-2E47-4CC9-B93B-893D83503F40}"/>
          </ac:spMkLst>
        </pc:spChg>
        <pc:spChg chg="add del mod">
          <ac:chgData name="Jocelyn Chang Menendez" userId="2599ebb9-438f-4827-b122-b7ce36738c97" providerId="ADAL" clId="{2F0F99F3-5E92-4061-AEAD-05DE15AD88B9}" dt="2018-06-12T00:00:44.036" v="1238" actId="478"/>
          <ac:spMkLst>
            <pc:docMk/>
            <pc:sldMk cId="692036478" sldId="257"/>
            <ac:spMk id="14" creationId="{1F08223B-DFC2-4F82-BBE6-BC6A068505E6}"/>
          </ac:spMkLst>
        </pc:spChg>
        <pc:spChg chg="add mod">
          <ac:chgData name="Jocelyn Chang Menendez" userId="2599ebb9-438f-4827-b122-b7ce36738c97" providerId="ADAL" clId="{2F0F99F3-5E92-4061-AEAD-05DE15AD88B9}" dt="2018-06-12T21:10:20.565" v="4362" actId="207"/>
          <ac:spMkLst>
            <pc:docMk/>
            <pc:sldMk cId="692036478" sldId="257"/>
            <ac:spMk id="14" creationId="{A7BF0498-C859-4DF8-8C16-D507592235F0}"/>
          </ac:spMkLst>
        </pc:spChg>
        <pc:spChg chg="add mod">
          <ac:chgData name="Jocelyn Chang Menendez" userId="2599ebb9-438f-4827-b122-b7ce36738c97" providerId="ADAL" clId="{2F0F99F3-5E92-4061-AEAD-05DE15AD88B9}" dt="2018-06-12T21:08:33.448" v="4343" actId="207"/>
          <ac:spMkLst>
            <pc:docMk/>
            <pc:sldMk cId="692036478" sldId="257"/>
            <ac:spMk id="15" creationId="{61435E85-6DAE-434D-84C6-D3D7C6BF5AD6}"/>
          </ac:spMkLst>
        </pc:spChg>
        <pc:spChg chg="add mod">
          <ac:chgData name="Jocelyn Chang Menendez" userId="2599ebb9-438f-4827-b122-b7ce36738c97" providerId="ADAL" clId="{2F0F99F3-5E92-4061-AEAD-05DE15AD88B9}" dt="2018-06-12T21:08:36.168" v="4344" actId="207"/>
          <ac:spMkLst>
            <pc:docMk/>
            <pc:sldMk cId="692036478" sldId="257"/>
            <ac:spMk id="16" creationId="{5078F940-E3E5-4C9E-8A42-00207DD512EA}"/>
          </ac:spMkLst>
        </pc:spChg>
        <pc:spChg chg="add mod">
          <ac:chgData name="Jocelyn Chang Menendez" userId="2599ebb9-438f-4827-b122-b7ce36738c97" providerId="ADAL" clId="{2F0F99F3-5E92-4061-AEAD-05DE15AD88B9}" dt="2018-06-12T21:08:39.355" v="4345" actId="207"/>
          <ac:spMkLst>
            <pc:docMk/>
            <pc:sldMk cId="692036478" sldId="257"/>
            <ac:spMk id="17" creationId="{12869D16-D1F3-4ADE-B0C4-A9B7C24ED894}"/>
          </ac:spMkLst>
        </pc:spChg>
        <pc:spChg chg="add del mod">
          <ac:chgData name="Jocelyn Chang Menendez" userId="2599ebb9-438f-4827-b122-b7ce36738c97" providerId="ADAL" clId="{2F0F99F3-5E92-4061-AEAD-05DE15AD88B9}" dt="2018-06-11T22:37:24.703" v="428" actId="478"/>
          <ac:spMkLst>
            <pc:docMk/>
            <pc:sldMk cId="692036478" sldId="257"/>
            <ac:spMk id="18" creationId="{1A79EBA4-F416-4079-8D20-E1C36FA6C31A}"/>
          </ac:spMkLst>
        </pc:spChg>
        <pc:graphicFrameChg chg="add del modGraphic">
          <ac:chgData name="Jocelyn Chang Menendez" userId="2599ebb9-438f-4827-b122-b7ce36738c97" providerId="ADAL" clId="{2F0F99F3-5E92-4061-AEAD-05DE15AD88B9}" dt="2018-06-11T21:14:45.703" v="2" actId="478"/>
          <ac:graphicFrameMkLst>
            <pc:docMk/>
            <pc:sldMk cId="692036478" sldId="257"/>
            <ac:graphicFrameMk id="5" creationId="{AB0C9FAC-C7F2-47A9-9C85-6766C85FF6CE}"/>
          </ac:graphicFrameMkLst>
        </pc:graphicFrameChg>
        <pc:picChg chg="add mod">
          <ac:chgData name="Jocelyn Chang Menendez" userId="2599ebb9-438f-4827-b122-b7ce36738c97" providerId="ADAL" clId="{2F0F99F3-5E92-4061-AEAD-05DE15AD88B9}" dt="2018-06-11T22:02:02.962" v="191" actId="1076"/>
          <ac:picMkLst>
            <pc:docMk/>
            <pc:sldMk cId="692036478" sldId="257"/>
            <ac:picMk id="7" creationId="{03A66B73-3E1E-453F-9477-32053DF833B2}"/>
          </ac:picMkLst>
        </pc:picChg>
        <pc:picChg chg="add mod">
          <ac:chgData name="Jocelyn Chang Menendez" userId="2599ebb9-438f-4827-b122-b7ce36738c97" providerId="ADAL" clId="{2F0F99F3-5E92-4061-AEAD-05DE15AD88B9}" dt="2018-06-12T21:04:47.270" v="4269" actId="1076"/>
          <ac:picMkLst>
            <pc:docMk/>
            <pc:sldMk cId="692036478" sldId="257"/>
            <ac:picMk id="19" creationId="{7A2E32F0-C93A-4801-AFE6-10A3E5FEFF1A}"/>
          </ac:picMkLst>
        </pc:picChg>
        <pc:picChg chg="add del">
          <ac:chgData name="Jocelyn Chang Menendez" userId="2599ebb9-438f-4827-b122-b7ce36738c97" providerId="ADAL" clId="{2F0F99F3-5E92-4061-AEAD-05DE15AD88B9}" dt="2018-06-11T23:43:01.638" v="1162" actId="478"/>
          <ac:picMkLst>
            <pc:docMk/>
            <pc:sldMk cId="692036478" sldId="257"/>
            <ac:picMk id="20" creationId="{2E98037C-1BED-41B1-936A-542A6A1C1BE8}"/>
          </ac:picMkLst>
        </pc:picChg>
        <pc:picChg chg="add mod">
          <ac:chgData name="Jocelyn Chang Menendez" userId="2599ebb9-438f-4827-b122-b7ce36738c97" providerId="ADAL" clId="{2F0F99F3-5E92-4061-AEAD-05DE15AD88B9}" dt="2018-06-12T21:04:47.270" v="4269" actId="1076"/>
          <ac:picMkLst>
            <pc:docMk/>
            <pc:sldMk cId="692036478" sldId="257"/>
            <ac:picMk id="22" creationId="{BA830F20-F892-4D90-8E01-FCF949FA2F6D}"/>
          </ac:picMkLst>
        </pc:picChg>
        <pc:picChg chg="add mod">
          <ac:chgData name="Jocelyn Chang Menendez" userId="2599ebb9-438f-4827-b122-b7ce36738c97" providerId="ADAL" clId="{2F0F99F3-5E92-4061-AEAD-05DE15AD88B9}" dt="2018-06-12T21:04:47.270" v="4269" actId="1076"/>
          <ac:picMkLst>
            <pc:docMk/>
            <pc:sldMk cId="692036478" sldId="257"/>
            <ac:picMk id="24" creationId="{5FB6EAB8-CACD-428C-BD64-A15DCB54F80A}"/>
          </ac:picMkLst>
        </pc:picChg>
        <pc:picChg chg="add mod">
          <ac:chgData name="Jocelyn Chang Menendez" userId="2599ebb9-438f-4827-b122-b7ce36738c97" providerId="ADAL" clId="{2F0F99F3-5E92-4061-AEAD-05DE15AD88B9}" dt="2018-06-12T21:04:47.270" v="4269" actId="1076"/>
          <ac:picMkLst>
            <pc:docMk/>
            <pc:sldMk cId="692036478" sldId="257"/>
            <ac:picMk id="25" creationId="{A28D6C1E-A057-4FB7-AD7C-AC466968C736}"/>
          </ac:picMkLst>
        </pc:picChg>
        <pc:cxnChg chg="add mod">
          <ac:chgData name="Jocelyn Chang Menendez" userId="2599ebb9-438f-4827-b122-b7ce36738c97" providerId="ADAL" clId="{2F0F99F3-5E92-4061-AEAD-05DE15AD88B9}" dt="2018-06-12T21:10:11.999" v="4361" actId="693"/>
          <ac:cxnSpMkLst>
            <pc:docMk/>
            <pc:sldMk cId="692036478" sldId="257"/>
            <ac:cxnSpMk id="4" creationId="{5B2EA316-8E94-4EA6-88B2-C551E1D29399}"/>
          </ac:cxnSpMkLst>
        </pc:cxnChg>
        <pc:cxnChg chg="add del mod">
          <ac:chgData name="Jocelyn Chang Menendez" userId="2599ebb9-438f-4827-b122-b7ce36738c97" providerId="ADAL" clId="{2F0F99F3-5E92-4061-AEAD-05DE15AD88B9}" dt="2018-06-12T00:01:03.658" v="1239" actId="478"/>
          <ac:cxnSpMkLst>
            <pc:docMk/>
            <pc:sldMk cId="692036478" sldId="257"/>
            <ac:cxnSpMk id="11" creationId="{3A8337D4-5B35-4B57-B0CF-00A1E5EC98AE}"/>
          </ac:cxnSpMkLst>
        </pc:cxnChg>
      </pc:sldChg>
      <pc:sldChg chg="addSp modSp add del">
        <pc:chgData name="Jocelyn Chang Menendez" userId="2599ebb9-438f-4827-b122-b7ce36738c97" providerId="ADAL" clId="{2F0F99F3-5E92-4061-AEAD-05DE15AD88B9}" dt="2018-06-12T23:53:05.430" v="5179" actId="2696"/>
        <pc:sldMkLst>
          <pc:docMk/>
          <pc:sldMk cId="3026720722" sldId="258"/>
        </pc:sldMkLst>
        <pc:picChg chg="add mod">
          <ac:chgData name="Jocelyn Chang Menendez" userId="2599ebb9-438f-4827-b122-b7ce36738c97" providerId="ADAL" clId="{2F0F99F3-5E92-4061-AEAD-05DE15AD88B9}" dt="2018-06-11T22:25:21.802" v="379" actId="14100"/>
          <ac:picMkLst>
            <pc:docMk/>
            <pc:sldMk cId="3026720722" sldId="258"/>
            <ac:picMk id="4" creationId="{CE110584-FC64-4D0D-9374-CE257642F5B5}"/>
          </ac:picMkLst>
        </pc:picChg>
      </pc:sldChg>
      <pc:sldChg chg="addSp delSp modSp add del">
        <pc:chgData name="Jocelyn Chang Menendez" userId="2599ebb9-438f-4827-b122-b7ce36738c97" providerId="ADAL" clId="{2F0F99F3-5E92-4061-AEAD-05DE15AD88B9}" dt="2018-06-12T15:21:44.768" v="3927" actId="2696"/>
        <pc:sldMkLst>
          <pc:docMk/>
          <pc:sldMk cId="170693287" sldId="259"/>
        </pc:sldMkLst>
        <pc:spChg chg="del mod">
          <ac:chgData name="Jocelyn Chang Menendez" userId="2599ebb9-438f-4827-b122-b7ce36738c97" providerId="ADAL" clId="{2F0F99F3-5E92-4061-AEAD-05DE15AD88B9}" dt="2018-06-11T23:38:14.405" v="1153" actId="478"/>
          <ac:spMkLst>
            <pc:docMk/>
            <pc:sldMk cId="170693287" sldId="259"/>
            <ac:spMk id="8" creationId="{BE59190D-8809-4304-B12D-D748AAFF5A06}"/>
          </ac:spMkLst>
        </pc:spChg>
        <pc:spChg chg="del">
          <ac:chgData name="Jocelyn Chang Menendez" userId="2599ebb9-438f-4827-b122-b7ce36738c97" providerId="ADAL" clId="{2F0F99F3-5E92-4061-AEAD-05DE15AD88B9}" dt="2018-06-12T00:01:41.079" v="1240" actId="478"/>
          <ac:spMkLst>
            <pc:docMk/>
            <pc:sldMk cId="170693287" sldId="259"/>
            <ac:spMk id="9" creationId="{B82F6457-0690-49F2-8A3B-EBDD45366B14}"/>
          </ac:spMkLst>
        </pc:spChg>
        <pc:spChg chg="del mod">
          <ac:chgData name="Jocelyn Chang Menendez" userId="2599ebb9-438f-4827-b122-b7ce36738c97" providerId="ADAL" clId="{2F0F99F3-5E92-4061-AEAD-05DE15AD88B9}" dt="2018-06-12T15:12:37.078" v="3531" actId="478"/>
          <ac:spMkLst>
            <pc:docMk/>
            <pc:sldMk cId="170693287" sldId="259"/>
            <ac:spMk id="12" creationId="{25ED54F4-1EDC-4991-A1CB-21667376694A}"/>
          </ac:spMkLst>
        </pc:spChg>
        <pc:spChg chg="del mod">
          <ac:chgData name="Jocelyn Chang Menendez" userId="2599ebb9-438f-4827-b122-b7ce36738c97" providerId="ADAL" clId="{2F0F99F3-5E92-4061-AEAD-05DE15AD88B9}" dt="2018-06-12T15:12:42.328" v="3533" actId="478"/>
          <ac:spMkLst>
            <pc:docMk/>
            <pc:sldMk cId="170693287" sldId="259"/>
            <ac:spMk id="15" creationId="{61435E85-6DAE-434D-84C6-D3D7C6BF5AD6}"/>
          </ac:spMkLst>
        </pc:spChg>
        <pc:spChg chg="del mod">
          <ac:chgData name="Jocelyn Chang Menendez" userId="2599ebb9-438f-4827-b122-b7ce36738c97" providerId="ADAL" clId="{2F0F99F3-5E92-4061-AEAD-05DE15AD88B9}" dt="2018-06-12T15:12:48.477" v="3535" actId="478"/>
          <ac:spMkLst>
            <pc:docMk/>
            <pc:sldMk cId="170693287" sldId="259"/>
            <ac:spMk id="16" creationId="{5078F940-E3E5-4C9E-8A42-00207DD512EA}"/>
          </ac:spMkLst>
        </pc:spChg>
        <pc:spChg chg="mod">
          <ac:chgData name="Jocelyn Chang Menendez" userId="2599ebb9-438f-4827-b122-b7ce36738c97" providerId="ADAL" clId="{2F0F99F3-5E92-4061-AEAD-05DE15AD88B9}" dt="2018-06-12T15:13:33.067" v="3539" actId="1076"/>
          <ac:spMkLst>
            <pc:docMk/>
            <pc:sldMk cId="170693287" sldId="259"/>
            <ac:spMk id="17" creationId="{12869D16-D1F3-4ADE-B0C4-A9B7C24ED894}"/>
          </ac:spMkLst>
        </pc:spChg>
        <pc:spChg chg="add del mod">
          <ac:chgData name="Jocelyn Chang Menendez" userId="2599ebb9-438f-4827-b122-b7ce36738c97" providerId="ADAL" clId="{2F0F99F3-5E92-4061-AEAD-05DE15AD88B9}" dt="2018-06-12T15:12:39.536" v="3532" actId="478"/>
          <ac:spMkLst>
            <pc:docMk/>
            <pc:sldMk cId="170693287" sldId="259"/>
            <ac:spMk id="18" creationId="{91B8A43C-F3F8-479A-A6E3-093DE1521CCB}"/>
          </ac:spMkLst>
        </pc:spChg>
        <pc:spChg chg="add del mod">
          <ac:chgData name="Jocelyn Chang Menendez" userId="2599ebb9-438f-4827-b122-b7ce36738c97" providerId="ADAL" clId="{2F0F99F3-5E92-4061-AEAD-05DE15AD88B9}" dt="2018-06-12T15:13:09.691" v="3537" actId="478"/>
          <ac:spMkLst>
            <pc:docMk/>
            <pc:sldMk cId="170693287" sldId="259"/>
            <ac:spMk id="19" creationId="{EE164840-4DE0-4C69-ABC4-5991137CCF82}"/>
          </ac:spMkLst>
        </pc:spChg>
        <pc:spChg chg="add del mod">
          <ac:chgData name="Jocelyn Chang Menendez" userId="2599ebb9-438f-4827-b122-b7ce36738c97" providerId="ADAL" clId="{2F0F99F3-5E92-4061-AEAD-05DE15AD88B9}" dt="2018-06-12T15:13:30.770" v="3538" actId="478"/>
          <ac:spMkLst>
            <pc:docMk/>
            <pc:sldMk cId="170693287" sldId="259"/>
            <ac:spMk id="20" creationId="{4BC48466-6E64-4290-88A7-CDB918D4478A}"/>
          </ac:spMkLst>
        </pc:spChg>
        <pc:spChg chg="add mod">
          <ac:chgData name="Jocelyn Chang Menendez" userId="2599ebb9-438f-4827-b122-b7ce36738c97" providerId="ADAL" clId="{2F0F99F3-5E92-4061-AEAD-05DE15AD88B9}" dt="2018-06-12T15:13:37.268" v="3540" actId="1076"/>
          <ac:spMkLst>
            <pc:docMk/>
            <pc:sldMk cId="170693287" sldId="259"/>
            <ac:spMk id="21" creationId="{C753EDFD-0184-4BF5-A628-2C81DC0F3A91}"/>
          </ac:spMkLst>
        </pc:spChg>
        <pc:spChg chg="add del">
          <ac:chgData name="Jocelyn Chang Menendez" userId="2599ebb9-438f-4827-b122-b7ce36738c97" providerId="ADAL" clId="{2F0F99F3-5E92-4061-AEAD-05DE15AD88B9}" dt="2018-06-11T23:52:58.897" v="1195" actId="478"/>
          <ac:spMkLst>
            <pc:docMk/>
            <pc:sldMk cId="170693287" sldId="259"/>
            <ac:spMk id="22" creationId="{B37E24B5-014B-40C7-BFC1-843FEDB17087}"/>
          </ac:spMkLst>
        </pc:spChg>
      </pc:sldChg>
      <pc:sldChg chg="add del">
        <pc:chgData name="Jocelyn Chang Menendez" userId="2599ebb9-438f-4827-b122-b7ce36738c97" providerId="ADAL" clId="{2F0F99F3-5E92-4061-AEAD-05DE15AD88B9}" dt="2018-06-12T22:39:03.520" v="4818" actId="2696"/>
        <pc:sldMkLst>
          <pc:docMk/>
          <pc:sldMk cId="1121183866" sldId="260"/>
        </pc:sldMkLst>
      </pc:sldChg>
      <pc:sldChg chg="addSp delSp modSp add del ord">
        <pc:chgData name="Jocelyn Chang Menendez" userId="2599ebb9-438f-4827-b122-b7ce36738c97" providerId="ADAL" clId="{2F0F99F3-5E92-4061-AEAD-05DE15AD88B9}" dt="2018-06-12T22:39:02.367" v="4817" actId="2696"/>
        <pc:sldMkLst>
          <pc:docMk/>
          <pc:sldMk cId="1893165252" sldId="261"/>
        </pc:sldMkLst>
        <pc:spChg chg="del mod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9" creationId="{B82F6457-0690-49F2-8A3B-EBDD45366B14}"/>
          </ac:spMkLst>
        </pc:spChg>
        <pc:spChg chg="del mod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12" creationId="{25ED54F4-1EDC-4991-A1CB-21667376694A}"/>
          </ac:spMkLst>
        </pc:spChg>
        <pc:spChg chg="del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13" creationId="{7DF8B687-8A00-4700-9583-43C5C3A008B5}"/>
          </ac:spMkLst>
        </pc:spChg>
        <pc:spChg chg="del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14" creationId="{1F08223B-DFC2-4F82-BBE6-BC6A068505E6}"/>
          </ac:spMkLst>
        </pc:spChg>
        <pc:spChg chg="del mod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15" creationId="{61435E85-6DAE-434D-84C6-D3D7C6BF5AD6}"/>
          </ac:spMkLst>
        </pc:spChg>
        <pc:spChg chg="del mod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16" creationId="{5078F940-E3E5-4C9E-8A42-00207DD512EA}"/>
          </ac:spMkLst>
        </pc:spChg>
        <pc:spChg chg="del mod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17" creationId="{12869D16-D1F3-4ADE-B0C4-A9B7C24ED894}"/>
          </ac:spMkLst>
        </pc:spChg>
        <pc:spChg chg="del mod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18" creationId="{91B8A43C-F3F8-479A-A6E3-093DE1521CCB}"/>
          </ac:spMkLst>
        </pc:spChg>
        <pc:spChg chg="del mod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19" creationId="{EE164840-4DE0-4C69-ABC4-5991137CCF82}"/>
          </ac:spMkLst>
        </pc:spChg>
        <pc:spChg chg="del mod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20" creationId="{4BC48466-6E64-4290-88A7-CDB918D4478A}"/>
          </ac:spMkLst>
        </pc:spChg>
        <pc:spChg chg="del mod">
          <ac:chgData name="Jocelyn Chang Menendez" userId="2599ebb9-438f-4827-b122-b7ce36738c97" providerId="ADAL" clId="{2F0F99F3-5E92-4061-AEAD-05DE15AD88B9}" dt="2018-06-12T15:21:52.881" v="3928" actId="478"/>
          <ac:spMkLst>
            <pc:docMk/>
            <pc:sldMk cId="1893165252" sldId="261"/>
            <ac:spMk id="21" creationId="{C753EDFD-0184-4BF5-A628-2C81DC0F3A91}"/>
          </ac:spMkLst>
        </pc:spChg>
        <pc:spChg chg="add del">
          <ac:chgData name="Jocelyn Chang Menendez" userId="2599ebb9-438f-4827-b122-b7ce36738c97" providerId="ADAL" clId="{2F0F99F3-5E92-4061-AEAD-05DE15AD88B9}" dt="2018-06-11T23:53:46.486" v="1204" actId="478"/>
          <ac:spMkLst>
            <pc:docMk/>
            <pc:sldMk cId="1893165252" sldId="261"/>
            <ac:spMk id="23" creationId="{FA58A065-96BD-49C6-AF5D-1ABC729042D4}"/>
          </ac:spMkLst>
        </pc:spChg>
        <pc:spChg chg="add del">
          <ac:chgData name="Jocelyn Chang Menendez" userId="2599ebb9-438f-4827-b122-b7ce36738c97" providerId="ADAL" clId="{2F0F99F3-5E92-4061-AEAD-05DE15AD88B9}" dt="2018-06-11T23:53:46.486" v="1204" actId="478"/>
          <ac:spMkLst>
            <pc:docMk/>
            <pc:sldMk cId="1893165252" sldId="261"/>
            <ac:spMk id="24" creationId="{D7F2BC07-D9FA-414A-9F8F-74E8E7C6E0D8}"/>
          </ac:spMkLst>
        </pc:spChg>
        <pc:spChg chg="add del">
          <ac:chgData name="Jocelyn Chang Menendez" userId="2599ebb9-438f-4827-b122-b7ce36738c97" providerId="ADAL" clId="{2F0F99F3-5E92-4061-AEAD-05DE15AD88B9}" dt="2018-06-11T23:53:46.486" v="1204" actId="478"/>
          <ac:spMkLst>
            <pc:docMk/>
            <pc:sldMk cId="1893165252" sldId="261"/>
            <ac:spMk id="25" creationId="{E6828CB9-2955-439D-8A0D-02E516E276F5}"/>
          </ac:spMkLst>
        </pc:spChg>
        <pc:spChg chg="add del">
          <ac:chgData name="Jocelyn Chang Menendez" userId="2599ebb9-438f-4827-b122-b7ce36738c97" providerId="ADAL" clId="{2F0F99F3-5E92-4061-AEAD-05DE15AD88B9}" dt="2018-06-11T23:53:46.486" v="1204" actId="478"/>
          <ac:spMkLst>
            <pc:docMk/>
            <pc:sldMk cId="1893165252" sldId="261"/>
            <ac:spMk id="26" creationId="{A167B6EE-834D-45FB-BA24-2F8FCE906B37}"/>
          </ac:spMkLst>
        </pc:spChg>
        <pc:spChg chg="add del">
          <ac:chgData name="Jocelyn Chang Menendez" userId="2599ebb9-438f-4827-b122-b7ce36738c97" providerId="ADAL" clId="{2F0F99F3-5E92-4061-AEAD-05DE15AD88B9}" dt="2018-06-11T23:53:46.486" v="1204" actId="478"/>
          <ac:spMkLst>
            <pc:docMk/>
            <pc:sldMk cId="1893165252" sldId="261"/>
            <ac:spMk id="27" creationId="{A3DD2FA1-34C3-497B-A064-8DEFDC130E95}"/>
          </ac:spMkLst>
        </pc:spChg>
        <pc:spChg chg="add del">
          <ac:chgData name="Jocelyn Chang Menendez" userId="2599ebb9-438f-4827-b122-b7ce36738c97" providerId="ADAL" clId="{2F0F99F3-5E92-4061-AEAD-05DE15AD88B9}" dt="2018-06-11T23:53:46.486" v="1204" actId="478"/>
          <ac:spMkLst>
            <pc:docMk/>
            <pc:sldMk cId="1893165252" sldId="261"/>
            <ac:spMk id="28" creationId="{E272FF61-D646-4A1F-A663-450668A3BB17}"/>
          </ac:spMkLst>
        </pc:spChg>
        <pc:graphicFrameChg chg="add del">
          <ac:chgData name="Jocelyn Chang Menendez" userId="2599ebb9-438f-4827-b122-b7ce36738c97" providerId="ADAL" clId="{2F0F99F3-5E92-4061-AEAD-05DE15AD88B9}" dt="2018-06-11T23:53:46.486" v="1204" actId="478"/>
          <ac:graphicFrameMkLst>
            <pc:docMk/>
            <pc:sldMk cId="1893165252" sldId="261"/>
            <ac:graphicFrameMk id="22" creationId="{E3C3E881-46D4-414F-B3FF-74FC6ED4C39B}"/>
          </ac:graphicFrameMkLst>
        </pc:graphicFrameChg>
        <pc:cxnChg chg="del">
          <ac:chgData name="Jocelyn Chang Menendez" userId="2599ebb9-438f-4827-b122-b7ce36738c97" providerId="ADAL" clId="{2F0F99F3-5E92-4061-AEAD-05DE15AD88B9}" dt="2018-06-11T23:53:46.486" v="1204" actId="478"/>
          <ac:cxnSpMkLst>
            <pc:docMk/>
            <pc:sldMk cId="1893165252" sldId="261"/>
            <ac:cxnSpMk id="11" creationId="{3A8337D4-5B35-4B57-B0CF-00A1E5EC98AE}"/>
          </ac:cxnSpMkLst>
        </pc:cxnChg>
        <pc:cxnChg chg="add del">
          <ac:chgData name="Jocelyn Chang Menendez" userId="2599ebb9-438f-4827-b122-b7ce36738c97" providerId="ADAL" clId="{2F0F99F3-5E92-4061-AEAD-05DE15AD88B9}" dt="2018-06-11T23:53:46.486" v="1204" actId="478"/>
          <ac:cxnSpMkLst>
            <pc:docMk/>
            <pc:sldMk cId="1893165252" sldId="261"/>
            <ac:cxnSpMk id="29" creationId="{E5B3926F-17A2-409E-B0AA-1FF6EC8D844A}"/>
          </ac:cxnSpMkLst>
        </pc:cxnChg>
        <pc:cxnChg chg="add del">
          <ac:chgData name="Jocelyn Chang Menendez" userId="2599ebb9-438f-4827-b122-b7ce36738c97" providerId="ADAL" clId="{2F0F99F3-5E92-4061-AEAD-05DE15AD88B9}" dt="2018-06-11T23:53:46.486" v="1204" actId="478"/>
          <ac:cxnSpMkLst>
            <pc:docMk/>
            <pc:sldMk cId="1893165252" sldId="261"/>
            <ac:cxnSpMk id="30" creationId="{D04D9A02-98E3-41DA-BF24-D0C12E12C007}"/>
          </ac:cxnSpMkLst>
        </pc:cxnChg>
        <pc:cxnChg chg="add del">
          <ac:chgData name="Jocelyn Chang Menendez" userId="2599ebb9-438f-4827-b122-b7ce36738c97" providerId="ADAL" clId="{2F0F99F3-5E92-4061-AEAD-05DE15AD88B9}" dt="2018-06-11T23:53:46.486" v="1204" actId="478"/>
          <ac:cxnSpMkLst>
            <pc:docMk/>
            <pc:sldMk cId="1893165252" sldId="261"/>
            <ac:cxnSpMk id="31" creationId="{9544F2B4-A676-4588-9610-C4E26B4274BC}"/>
          </ac:cxnSpMkLst>
        </pc:cxnChg>
        <pc:cxnChg chg="add del">
          <ac:chgData name="Jocelyn Chang Menendez" userId="2599ebb9-438f-4827-b122-b7ce36738c97" providerId="ADAL" clId="{2F0F99F3-5E92-4061-AEAD-05DE15AD88B9}" dt="2018-06-11T23:53:46.486" v="1204" actId="478"/>
          <ac:cxnSpMkLst>
            <pc:docMk/>
            <pc:sldMk cId="1893165252" sldId="261"/>
            <ac:cxnSpMk id="32" creationId="{16597197-E659-412C-874A-2FC6150B6079}"/>
          </ac:cxnSpMkLst>
        </pc:cxnChg>
        <pc:cxnChg chg="add del">
          <ac:chgData name="Jocelyn Chang Menendez" userId="2599ebb9-438f-4827-b122-b7ce36738c97" providerId="ADAL" clId="{2F0F99F3-5E92-4061-AEAD-05DE15AD88B9}" dt="2018-06-11T23:53:46.486" v="1204" actId="478"/>
          <ac:cxnSpMkLst>
            <pc:docMk/>
            <pc:sldMk cId="1893165252" sldId="261"/>
            <ac:cxnSpMk id="33" creationId="{A4FD0F77-75CC-4377-97FC-2F0E64AA3E5C}"/>
          </ac:cxnSpMkLst>
        </pc:cxnChg>
        <pc:cxnChg chg="add del">
          <ac:chgData name="Jocelyn Chang Menendez" userId="2599ebb9-438f-4827-b122-b7ce36738c97" providerId="ADAL" clId="{2F0F99F3-5E92-4061-AEAD-05DE15AD88B9}" dt="2018-06-11T23:53:46.486" v="1204" actId="478"/>
          <ac:cxnSpMkLst>
            <pc:docMk/>
            <pc:sldMk cId="1893165252" sldId="261"/>
            <ac:cxnSpMk id="34" creationId="{952F1AD0-9AFF-42F8-8169-39A3FD7289EE}"/>
          </ac:cxnSpMkLst>
        </pc:cxnChg>
      </pc:sldChg>
      <pc:sldChg chg="addSp delSp modSp add ord">
        <pc:chgData name="Jocelyn Chang Menendez" userId="2599ebb9-438f-4827-b122-b7ce36738c97" providerId="ADAL" clId="{2F0F99F3-5E92-4061-AEAD-05DE15AD88B9}" dt="2018-06-12T22:54:48.673" v="4915" actId="108"/>
        <pc:sldMkLst>
          <pc:docMk/>
          <pc:sldMk cId="2163537195" sldId="262"/>
        </pc:sldMkLst>
        <pc:spChg chg="del">
          <ac:chgData name="Jocelyn Chang Menendez" userId="2599ebb9-438f-4827-b122-b7ce36738c97" providerId="ADAL" clId="{2F0F99F3-5E92-4061-AEAD-05DE15AD88B9}" dt="2018-06-11T23:52:26.488" v="1190" actId="478"/>
          <ac:spMkLst>
            <pc:docMk/>
            <pc:sldMk cId="2163537195" sldId="262"/>
            <ac:spMk id="9" creationId="{B82F6457-0690-49F2-8A3B-EBDD45366B14}"/>
          </ac:spMkLst>
        </pc:spChg>
        <pc:spChg chg="del">
          <ac:chgData name="Jocelyn Chang Menendez" userId="2599ebb9-438f-4827-b122-b7ce36738c97" providerId="ADAL" clId="{2F0F99F3-5E92-4061-AEAD-05DE15AD88B9}" dt="2018-06-11T23:52:26.488" v="1190" actId="478"/>
          <ac:spMkLst>
            <pc:docMk/>
            <pc:sldMk cId="2163537195" sldId="262"/>
            <ac:spMk id="12" creationId="{25ED54F4-1EDC-4991-A1CB-21667376694A}"/>
          </ac:spMkLst>
        </pc:spChg>
        <pc:spChg chg="del">
          <ac:chgData name="Jocelyn Chang Menendez" userId="2599ebb9-438f-4827-b122-b7ce36738c97" providerId="ADAL" clId="{2F0F99F3-5E92-4061-AEAD-05DE15AD88B9}" dt="2018-06-11T23:52:26.488" v="1190" actId="478"/>
          <ac:spMkLst>
            <pc:docMk/>
            <pc:sldMk cId="2163537195" sldId="262"/>
            <ac:spMk id="13" creationId="{7DF8B687-8A00-4700-9583-43C5C3A008B5}"/>
          </ac:spMkLst>
        </pc:spChg>
        <pc:spChg chg="del">
          <ac:chgData name="Jocelyn Chang Menendez" userId="2599ebb9-438f-4827-b122-b7ce36738c97" providerId="ADAL" clId="{2F0F99F3-5E92-4061-AEAD-05DE15AD88B9}" dt="2018-06-11T23:52:26.488" v="1190" actId="478"/>
          <ac:spMkLst>
            <pc:docMk/>
            <pc:sldMk cId="2163537195" sldId="262"/>
            <ac:spMk id="14" creationId="{1F08223B-DFC2-4F82-BBE6-BC6A068505E6}"/>
          </ac:spMkLst>
        </pc:spChg>
        <pc:spChg chg="del">
          <ac:chgData name="Jocelyn Chang Menendez" userId="2599ebb9-438f-4827-b122-b7ce36738c97" providerId="ADAL" clId="{2F0F99F3-5E92-4061-AEAD-05DE15AD88B9}" dt="2018-06-11T23:52:26.488" v="1190" actId="478"/>
          <ac:spMkLst>
            <pc:docMk/>
            <pc:sldMk cId="2163537195" sldId="262"/>
            <ac:spMk id="15" creationId="{61435E85-6DAE-434D-84C6-D3D7C6BF5AD6}"/>
          </ac:spMkLst>
        </pc:spChg>
        <pc:spChg chg="del">
          <ac:chgData name="Jocelyn Chang Menendez" userId="2599ebb9-438f-4827-b122-b7ce36738c97" providerId="ADAL" clId="{2F0F99F3-5E92-4061-AEAD-05DE15AD88B9}" dt="2018-06-11T23:52:27.832" v="1191" actId="478"/>
          <ac:spMkLst>
            <pc:docMk/>
            <pc:sldMk cId="2163537195" sldId="262"/>
            <ac:spMk id="16" creationId="{5078F940-E3E5-4C9E-8A42-00207DD512EA}"/>
          </ac:spMkLst>
        </pc:spChg>
        <pc:spChg chg="del">
          <ac:chgData name="Jocelyn Chang Menendez" userId="2599ebb9-438f-4827-b122-b7ce36738c97" providerId="ADAL" clId="{2F0F99F3-5E92-4061-AEAD-05DE15AD88B9}" dt="2018-06-11T23:52:30.222" v="1193" actId="478"/>
          <ac:spMkLst>
            <pc:docMk/>
            <pc:sldMk cId="2163537195" sldId="262"/>
            <ac:spMk id="17" creationId="{12869D16-D1F3-4ADE-B0C4-A9B7C24ED894}"/>
          </ac:spMkLst>
        </pc:spChg>
        <pc:spChg chg="del">
          <ac:chgData name="Jocelyn Chang Menendez" userId="2599ebb9-438f-4827-b122-b7ce36738c97" providerId="ADAL" clId="{2F0F99F3-5E92-4061-AEAD-05DE15AD88B9}" dt="2018-06-11T23:52:26.488" v="1190" actId="478"/>
          <ac:spMkLst>
            <pc:docMk/>
            <pc:sldMk cId="2163537195" sldId="262"/>
            <ac:spMk id="18" creationId="{91B8A43C-F3F8-479A-A6E3-093DE1521CCB}"/>
          </ac:spMkLst>
        </pc:spChg>
        <pc:spChg chg="del">
          <ac:chgData name="Jocelyn Chang Menendez" userId="2599ebb9-438f-4827-b122-b7ce36738c97" providerId="ADAL" clId="{2F0F99F3-5E92-4061-AEAD-05DE15AD88B9}" dt="2018-06-11T23:52:26.488" v="1190" actId="478"/>
          <ac:spMkLst>
            <pc:docMk/>
            <pc:sldMk cId="2163537195" sldId="262"/>
            <ac:spMk id="19" creationId="{EE164840-4DE0-4C69-ABC4-5991137CCF82}"/>
          </ac:spMkLst>
        </pc:spChg>
        <pc:spChg chg="del">
          <ac:chgData name="Jocelyn Chang Menendez" userId="2599ebb9-438f-4827-b122-b7ce36738c97" providerId="ADAL" clId="{2F0F99F3-5E92-4061-AEAD-05DE15AD88B9}" dt="2018-06-11T23:52:28.746" v="1192" actId="478"/>
          <ac:spMkLst>
            <pc:docMk/>
            <pc:sldMk cId="2163537195" sldId="262"/>
            <ac:spMk id="20" creationId="{4BC48466-6E64-4290-88A7-CDB918D4478A}"/>
          </ac:spMkLst>
        </pc:spChg>
        <pc:spChg chg="del">
          <ac:chgData name="Jocelyn Chang Menendez" userId="2599ebb9-438f-4827-b122-b7ce36738c97" providerId="ADAL" clId="{2F0F99F3-5E92-4061-AEAD-05DE15AD88B9}" dt="2018-06-11T23:52:26.488" v="1190" actId="478"/>
          <ac:spMkLst>
            <pc:docMk/>
            <pc:sldMk cId="2163537195" sldId="262"/>
            <ac:spMk id="21" creationId="{C753EDFD-0184-4BF5-A628-2C81DC0F3A91}"/>
          </ac:spMkLst>
        </pc:spChg>
        <pc:spChg chg="mod">
          <ac:chgData name="Jocelyn Chang Menendez" userId="2599ebb9-438f-4827-b122-b7ce36738c97" providerId="ADAL" clId="{2F0F99F3-5E92-4061-AEAD-05DE15AD88B9}" dt="2018-06-12T21:00:16.482" v="4267" actId="113"/>
          <ac:spMkLst>
            <pc:docMk/>
            <pc:sldMk cId="2163537195" sldId="262"/>
            <ac:spMk id="23" creationId="{FA58A065-96BD-49C6-AF5D-1ABC729042D4}"/>
          </ac:spMkLst>
        </pc:spChg>
        <pc:spChg chg="mod">
          <ac:chgData name="Jocelyn Chang Menendez" userId="2599ebb9-438f-4827-b122-b7ce36738c97" providerId="ADAL" clId="{2F0F99F3-5E92-4061-AEAD-05DE15AD88B9}" dt="2018-06-12T20:56:50.754" v="4255" actId="207"/>
          <ac:spMkLst>
            <pc:docMk/>
            <pc:sldMk cId="2163537195" sldId="262"/>
            <ac:spMk id="24" creationId="{D7F2BC07-D9FA-414A-9F8F-74E8E7C6E0D8}"/>
          </ac:spMkLst>
        </pc:spChg>
        <pc:spChg chg="mod">
          <ac:chgData name="Jocelyn Chang Menendez" userId="2599ebb9-438f-4827-b122-b7ce36738c97" providerId="ADAL" clId="{2F0F99F3-5E92-4061-AEAD-05DE15AD88B9}" dt="2018-06-12T20:56:42.795" v="4253" actId="207"/>
          <ac:spMkLst>
            <pc:docMk/>
            <pc:sldMk cId="2163537195" sldId="262"/>
            <ac:spMk id="25" creationId="{E6828CB9-2955-439D-8A0D-02E516E276F5}"/>
          </ac:spMkLst>
        </pc:spChg>
        <pc:spChg chg="mod">
          <ac:chgData name="Jocelyn Chang Menendez" userId="2599ebb9-438f-4827-b122-b7ce36738c97" providerId="ADAL" clId="{2F0F99F3-5E92-4061-AEAD-05DE15AD88B9}" dt="2018-06-12T20:57:15.795" v="4262" actId="113"/>
          <ac:spMkLst>
            <pc:docMk/>
            <pc:sldMk cId="2163537195" sldId="262"/>
            <ac:spMk id="26" creationId="{A167B6EE-834D-45FB-BA24-2F8FCE906B37}"/>
          </ac:spMkLst>
        </pc:spChg>
        <pc:spChg chg="mod">
          <ac:chgData name="Jocelyn Chang Menendez" userId="2599ebb9-438f-4827-b122-b7ce36738c97" providerId="ADAL" clId="{2F0F99F3-5E92-4061-AEAD-05DE15AD88B9}" dt="2018-06-12T20:56:47.271" v="4254" actId="207"/>
          <ac:spMkLst>
            <pc:docMk/>
            <pc:sldMk cId="2163537195" sldId="262"/>
            <ac:spMk id="27" creationId="{A3DD2FA1-34C3-497B-A064-8DEFDC130E95}"/>
          </ac:spMkLst>
        </pc:spChg>
        <pc:spChg chg="mod">
          <ac:chgData name="Jocelyn Chang Menendez" userId="2599ebb9-438f-4827-b122-b7ce36738c97" providerId="ADAL" clId="{2F0F99F3-5E92-4061-AEAD-05DE15AD88B9}" dt="2018-06-12T20:59:49.610" v="4265" actId="113"/>
          <ac:spMkLst>
            <pc:docMk/>
            <pc:sldMk cId="2163537195" sldId="262"/>
            <ac:spMk id="28" creationId="{E272FF61-D646-4A1F-A663-450668A3BB17}"/>
          </ac:spMkLst>
        </pc:spChg>
        <pc:spChg chg="add mod">
          <ac:chgData name="Jocelyn Chang Menendez" userId="2599ebb9-438f-4827-b122-b7ce36738c97" providerId="ADAL" clId="{2F0F99F3-5E92-4061-AEAD-05DE15AD88B9}" dt="2018-06-12T22:54:48.673" v="4915" actId="108"/>
          <ac:spMkLst>
            <pc:docMk/>
            <pc:sldMk cId="2163537195" sldId="262"/>
            <ac:spMk id="35" creationId="{0184FEFE-3495-4422-B95E-8FE407769CB5}"/>
          </ac:spMkLst>
        </pc:spChg>
        <pc:graphicFrameChg chg="mod">
          <ac:chgData name="Jocelyn Chang Menendez" userId="2599ebb9-438f-4827-b122-b7ce36738c97" providerId="ADAL" clId="{2F0F99F3-5E92-4061-AEAD-05DE15AD88B9}" dt="2018-06-12T20:56:57.751" v="4257" actId="207"/>
          <ac:graphicFrameMkLst>
            <pc:docMk/>
            <pc:sldMk cId="2163537195" sldId="262"/>
            <ac:graphicFrameMk id="22" creationId="{E3C3E881-46D4-414F-B3FF-74FC6ED4C39B}"/>
          </ac:graphicFrameMkLst>
        </pc:graphicFrameChg>
        <pc:cxnChg chg="del">
          <ac:chgData name="Jocelyn Chang Menendez" userId="2599ebb9-438f-4827-b122-b7ce36738c97" providerId="ADAL" clId="{2F0F99F3-5E92-4061-AEAD-05DE15AD88B9}" dt="2018-06-11T23:53:29.743" v="1202" actId="478"/>
          <ac:cxnSpMkLst>
            <pc:docMk/>
            <pc:sldMk cId="2163537195" sldId="262"/>
            <ac:cxnSpMk id="11" creationId="{3A8337D4-5B35-4B57-B0CF-00A1E5EC98AE}"/>
          </ac:cxnSpMkLst>
        </pc:cxnChg>
      </pc:sldChg>
      <pc:sldChg chg="add del ord">
        <pc:chgData name="Jocelyn Chang Menendez" userId="2599ebb9-438f-4827-b122-b7ce36738c97" providerId="ADAL" clId="{2F0F99F3-5E92-4061-AEAD-05DE15AD88B9}" dt="2018-06-12T21:00:46.857" v="4268" actId="2696"/>
        <pc:sldMkLst>
          <pc:docMk/>
          <pc:sldMk cId="1918705247" sldId="263"/>
        </pc:sldMkLst>
      </pc:sldChg>
      <pc:sldChg chg="addSp delSp modSp add ord">
        <pc:chgData name="Jocelyn Chang Menendez" userId="2599ebb9-438f-4827-b122-b7ce36738c97" providerId="ADAL" clId="{2F0F99F3-5E92-4061-AEAD-05DE15AD88B9}" dt="2018-06-12T23:21:49.563" v="5064" actId="207"/>
        <pc:sldMkLst>
          <pc:docMk/>
          <pc:sldMk cId="913136793" sldId="264"/>
        </pc:sldMkLst>
        <pc:spChg chg="add del mod">
          <ac:chgData name="Jocelyn Chang Menendez" userId="2599ebb9-438f-4827-b122-b7ce36738c97" providerId="ADAL" clId="{2F0F99F3-5E92-4061-AEAD-05DE15AD88B9}" dt="2018-06-12T14:18:54.964" v="2047" actId="478"/>
          <ac:spMkLst>
            <pc:docMk/>
            <pc:sldMk cId="913136793" sldId="264"/>
            <ac:spMk id="3" creationId="{F4680396-D5F7-4C5A-B57F-07EF12F39BFB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12" creationId="{25ED54F4-1EDC-4991-A1CB-21667376694A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13" creationId="{7DF8B687-8A00-4700-9583-43C5C3A008B5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14" creationId="{1F08223B-DFC2-4F82-BBE6-BC6A068505E6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15" creationId="{61435E85-6DAE-434D-84C6-D3D7C6BF5AD6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16" creationId="{5078F940-E3E5-4C9E-8A42-00207DD512EA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17" creationId="{12869D16-D1F3-4ADE-B0C4-A9B7C24ED894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18" creationId="{91B8A43C-F3F8-479A-A6E3-093DE1521CCB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19" creationId="{EE164840-4DE0-4C69-ABC4-5991137CCF82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20" creationId="{4BC48466-6E64-4290-88A7-CDB918D4478A}"/>
          </ac:spMkLst>
        </pc:spChg>
        <pc:spChg chg="del">
          <ac:chgData name="Jocelyn Chang Menendez" userId="2599ebb9-438f-4827-b122-b7ce36738c97" providerId="ADAL" clId="{2F0F99F3-5E92-4061-AEAD-05DE15AD88B9}" dt="2018-06-12T03:19:33.662" v="1243" actId="478"/>
          <ac:spMkLst>
            <pc:docMk/>
            <pc:sldMk cId="913136793" sldId="264"/>
            <ac:spMk id="21" creationId="{C753EDFD-0184-4BF5-A628-2C81DC0F3A91}"/>
          </ac:spMkLst>
        </pc:spChg>
        <pc:spChg chg="add mod">
          <ac:chgData name="Jocelyn Chang Menendez" userId="2599ebb9-438f-4827-b122-b7ce36738c97" providerId="ADAL" clId="{2F0F99F3-5E92-4061-AEAD-05DE15AD88B9}" dt="2018-06-12T23:21:49.563" v="5064" actId="207"/>
          <ac:spMkLst>
            <pc:docMk/>
            <pc:sldMk cId="913136793" sldId="264"/>
            <ac:spMk id="22" creationId="{1D3BB40C-6150-4760-BBA8-8E60A481663D}"/>
          </ac:spMkLst>
        </pc:spChg>
        <pc:spChg chg="add del mod">
          <ac:chgData name="Jocelyn Chang Menendez" userId="2599ebb9-438f-4827-b122-b7ce36738c97" providerId="ADAL" clId="{2F0F99F3-5E92-4061-AEAD-05DE15AD88B9}" dt="2018-06-12T14:18:49.626" v="2042" actId="478"/>
          <ac:spMkLst>
            <pc:docMk/>
            <pc:sldMk cId="913136793" sldId="264"/>
            <ac:spMk id="23" creationId="{0EB35761-9D41-4AB5-8159-CEF9A53BBA94}"/>
          </ac:spMkLst>
        </pc:spChg>
        <pc:spChg chg="add del mod">
          <ac:chgData name="Jocelyn Chang Menendez" userId="2599ebb9-438f-4827-b122-b7ce36738c97" providerId="ADAL" clId="{2F0F99F3-5E92-4061-AEAD-05DE15AD88B9}" dt="2018-06-12T14:18:51.095" v="2043" actId="478"/>
          <ac:spMkLst>
            <pc:docMk/>
            <pc:sldMk cId="913136793" sldId="264"/>
            <ac:spMk id="24" creationId="{4F279590-CAED-4378-B623-27580F941BD0}"/>
          </ac:spMkLst>
        </pc:spChg>
        <pc:spChg chg="add del mod">
          <ac:chgData name="Jocelyn Chang Menendez" userId="2599ebb9-438f-4827-b122-b7ce36738c97" providerId="ADAL" clId="{2F0F99F3-5E92-4061-AEAD-05DE15AD88B9}" dt="2018-06-12T14:18:52.678" v="2045" actId="478"/>
          <ac:spMkLst>
            <pc:docMk/>
            <pc:sldMk cId="913136793" sldId="264"/>
            <ac:spMk id="25" creationId="{751C256B-7745-4DE1-BF4E-FADFBEB69F91}"/>
          </ac:spMkLst>
        </pc:spChg>
        <pc:spChg chg="add del mod">
          <ac:chgData name="Jocelyn Chang Menendez" userId="2599ebb9-438f-4827-b122-b7ce36738c97" providerId="ADAL" clId="{2F0F99F3-5E92-4061-AEAD-05DE15AD88B9}" dt="2018-06-12T14:18:53.796" v="2046" actId="478"/>
          <ac:spMkLst>
            <pc:docMk/>
            <pc:sldMk cId="913136793" sldId="264"/>
            <ac:spMk id="26" creationId="{A7990541-A92C-402D-87C3-57A9A404B458}"/>
          </ac:spMkLst>
        </pc:spChg>
        <pc:spChg chg="add del mod">
          <ac:chgData name="Jocelyn Chang Menendez" userId="2599ebb9-438f-4827-b122-b7ce36738c97" providerId="ADAL" clId="{2F0F99F3-5E92-4061-AEAD-05DE15AD88B9}" dt="2018-06-12T04:02:48.156" v="1715" actId="478"/>
          <ac:spMkLst>
            <pc:docMk/>
            <pc:sldMk cId="913136793" sldId="264"/>
            <ac:spMk id="27" creationId="{40D4478B-430D-480A-A832-ED5779B37AAE}"/>
          </ac:spMkLst>
        </pc:spChg>
        <pc:cxnChg chg="del">
          <ac:chgData name="Jocelyn Chang Menendez" userId="2599ebb9-438f-4827-b122-b7ce36738c97" providerId="ADAL" clId="{2F0F99F3-5E92-4061-AEAD-05DE15AD88B9}" dt="2018-06-12T03:19:33.662" v="1243" actId="478"/>
          <ac:cxnSpMkLst>
            <pc:docMk/>
            <pc:sldMk cId="913136793" sldId="264"/>
            <ac:cxnSpMk id="11" creationId="{3A8337D4-5B35-4B57-B0CF-00A1E5EC98AE}"/>
          </ac:cxnSpMkLst>
        </pc:cxnChg>
      </pc:sldChg>
      <pc:sldChg chg="modSp del">
        <pc:chgData name="Jocelyn Chang Menendez" userId="2599ebb9-438f-4827-b122-b7ce36738c97" providerId="ADAL" clId="{2F0F99F3-5E92-4061-AEAD-05DE15AD88B9}" dt="2018-06-11T23:51:44.489" v="1187" actId="478"/>
        <pc:sldMkLst>
          <pc:docMk/>
          <pc:sldMk cId="3879343350" sldId="264"/>
        </pc:sldMkLst>
        <pc:spChg chg="mod">
          <ac:chgData name="Jocelyn Chang Menendez" userId="2599ebb9-438f-4827-b122-b7ce36738c97" providerId="ADAL" clId="{2F0F99F3-5E92-4061-AEAD-05DE15AD88B9}" dt="2018-06-11T23:51:43.459" v="1186" actId="1076"/>
          <ac:spMkLst>
            <pc:docMk/>
            <pc:sldMk cId="3879343350" sldId="264"/>
            <ac:spMk id="6" creationId="{00000000-0000-0000-0000-000000000000}"/>
          </ac:spMkLst>
        </pc:spChg>
      </pc:sldChg>
      <pc:sldChg chg="addSp delSp modSp add">
        <pc:chgData name="Jocelyn Chang Menendez" userId="2599ebb9-438f-4827-b122-b7ce36738c97" providerId="ADAL" clId="{2F0F99F3-5E92-4061-AEAD-05DE15AD88B9}" dt="2018-06-12T23:17:19.286" v="5062" actId="20577"/>
        <pc:sldMkLst>
          <pc:docMk/>
          <pc:sldMk cId="3830431823" sldId="265"/>
        </pc:sldMkLst>
        <pc:spChg chg="del mod">
          <ac:chgData name="Jocelyn Chang Menendez" userId="2599ebb9-438f-4827-b122-b7ce36738c97" providerId="ADAL" clId="{2F0F99F3-5E92-4061-AEAD-05DE15AD88B9}" dt="2018-06-12T14:50:18.572" v="2916" actId="478"/>
          <ac:spMkLst>
            <pc:docMk/>
            <pc:sldMk cId="3830431823" sldId="265"/>
            <ac:spMk id="3" creationId="{F4680396-D5F7-4C5A-B57F-07EF12F39BFB}"/>
          </ac:spMkLst>
        </pc:spChg>
        <pc:spChg chg="add mod or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8" creationId="{79E21E4D-8EEA-40B2-B3C5-9222978B3FA2}"/>
          </ac:spMkLst>
        </pc:spChg>
        <pc:spChg chg="add mo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9" creationId="{2EBCFC76-F5FA-49BB-ABAF-6173440367BB}"/>
          </ac:spMkLst>
        </pc:spChg>
        <pc:spChg chg="add mo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10" creationId="{682065CD-A5AC-4AF2-9905-AF2592BC6EF6}"/>
          </ac:spMkLst>
        </pc:spChg>
        <pc:spChg chg="add del mod">
          <ac:chgData name="Jocelyn Chang Menendez" userId="2599ebb9-438f-4827-b122-b7ce36738c97" providerId="ADAL" clId="{2F0F99F3-5E92-4061-AEAD-05DE15AD88B9}" dt="2018-06-12T15:23:48.925" v="4086" actId="478"/>
          <ac:spMkLst>
            <pc:docMk/>
            <pc:sldMk cId="3830431823" sldId="265"/>
            <ac:spMk id="11" creationId="{20022884-10BA-400A-9401-DB5578F2D258}"/>
          </ac:spMkLst>
        </pc:spChg>
        <pc:spChg chg="add mod">
          <ac:chgData name="Jocelyn Chang Menendez" userId="2599ebb9-438f-4827-b122-b7ce36738c97" providerId="ADAL" clId="{2F0F99F3-5E92-4061-AEAD-05DE15AD88B9}" dt="2018-06-12T21:33:06.148" v="4539" actId="1076"/>
          <ac:spMkLst>
            <pc:docMk/>
            <pc:sldMk cId="3830431823" sldId="265"/>
            <ac:spMk id="12" creationId="{2A343769-E1EF-4BF9-B6BB-F4EEBC383A00}"/>
          </ac:spMkLst>
        </pc:spChg>
        <pc:spChg chg="add mod">
          <ac:chgData name="Jocelyn Chang Menendez" userId="2599ebb9-438f-4827-b122-b7ce36738c97" providerId="ADAL" clId="{2F0F99F3-5E92-4061-AEAD-05DE15AD88B9}" dt="2018-06-12T23:17:19.286" v="5062" actId="20577"/>
          <ac:spMkLst>
            <pc:docMk/>
            <pc:sldMk cId="3830431823" sldId="265"/>
            <ac:spMk id="13" creationId="{43C4EF87-3193-47EE-A45B-C011D01B9B1F}"/>
          </ac:spMkLst>
        </pc:spChg>
        <pc:spChg chg="add mo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18" creationId="{F3036D79-BBA5-4159-A237-59F84B94FD17}"/>
          </ac:spMkLst>
        </pc:spChg>
        <pc:spChg chg="add mo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19" creationId="{0B3F5B0A-2295-4097-94E2-827EEEB10E1D}"/>
          </ac:spMkLst>
        </pc:spChg>
        <pc:spChg chg="add mo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20" creationId="{9B72E905-3C2A-4071-9444-582D343E2EC4}"/>
          </ac:spMkLst>
        </pc:spChg>
        <pc:spChg chg="mod or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22" creationId="{1D3BB40C-6150-4760-BBA8-8E60A481663D}"/>
          </ac:spMkLst>
        </pc:spChg>
        <pc:spChg chg="mod or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23" creationId="{0EB35761-9D41-4AB5-8159-CEF9A53BBA94}"/>
          </ac:spMkLst>
        </pc:spChg>
        <pc:spChg chg="mod">
          <ac:chgData name="Jocelyn Chang Menendez" userId="2599ebb9-438f-4827-b122-b7ce36738c97" providerId="ADAL" clId="{2F0F99F3-5E92-4061-AEAD-05DE15AD88B9}" dt="2018-06-12T21:32:57.588" v="4537" actId="1076"/>
          <ac:spMkLst>
            <pc:docMk/>
            <pc:sldMk cId="3830431823" sldId="265"/>
            <ac:spMk id="24" creationId="{4F279590-CAED-4378-B623-27580F941BD0}"/>
          </ac:spMkLst>
        </pc:spChg>
        <pc:spChg chg="mod or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25" creationId="{751C256B-7745-4DE1-BF4E-FADFBEB69F91}"/>
          </ac:spMkLst>
        </pc:spChg>
        <pc:spChg chg="mod">
          <ac:chgData name="Jocelyn Chang Menendez" userId="2599ebb9-438f-4827-b122-b7ce36738c97" providerId="ADAL" clId="{2F0F99F3-5E92-4061-AEAD-05DE15AD88B9}" dt="2018-06-12T23:16:27.527" v="5055" actId="20577"/>
          <ac:spMkLst>
            <pc:docMk/>
            <pc:sldMk cId="3830431823" sldId="265"/>
            <ac:spMk id="26" creationId="{A7990541-A92C-402D-87C3-57A9A404B458}"/>
          </ac:spMkLst>
        </pc:spChg>
        <pc:spChg chg="add mo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27" creationId="{5A303A52-FEF6-4E0C-8DD5-6347A79A6807}"/>
          </ac:spMkLst>
        </pc:spChg>
        <pc:spChg chg="add mod">
          <ac:chgData name="Jocelyn Chang Menendez" userId="2599ebb9-438f-4827-b122-b7ce36738c97" providerId="ADAL" clId="{2F0F99F3-5E92-4061-AEAD-05DE15AD88B9}" dt="2018-06-12T21:57:06.015" v="4621" actId="1076"/>
          <ac:spMkLst>
            <pc:docMk/>
            <pc:sldMk cId="3830431823" sldId="265"/>
            <ac:spMk id="28" creationId="{F3DB3646-23B4-4759-9D6D-AB2B68ACD55A}"/>
          </ac:spMkLst>
        </pc:spChg>
        <pc:picChg chg="add del mod">
          <ac:chgData name="Jocelyn Chang Menendez" userId="2599ebb9-438f-4827-b122-b7ce36738c97" providerId="ADAL" clId="{2F0F99F3-5E92-4061-AEAD-05DE15AD88B9}" dt="2018-06-12T21:17:26.817" v="4368" actId="478"/>
          <ac:picMkLst>
            <pc:docMk/>
            <pc:sldMk cId="3830431823" sldId="265"/>
            <ac:picMk id="4" creationId="{4983190E-8D1F-4408-B591-C37D3ACACBEE}"/>
          </ac:picMkLst>
        </pc:picChg>
        <pc:picChg chg="add del mod">
          <ac:chgData name="Jocelyn Chang Menendez" userId="2599ebb9-438f-4827-b122-b7ce36738c97" providerId="ADAL" clId="{2F0F99F3-5E92-4061-AEAD-05DE15AD88B9}" dt="2018-06-12T22:02:07.029" v="4639" actId="478"/>
          <ac:picMkLst>
            <pc:docMk/>
            <pc:sldMk cId="3830431823" sldId="265"/>
            <ac:picMk id="6" creationId="{2AFF6072-28BE-4211-9192-8EF3A5290746}"/>
          </ac:picMkLst>
        </pc:picChg>
        <pc:picChg chg="add del">
          <ac:chgData name="Jocelyn Chang Menendez" userId="2599ebb9-438f-4827-b122-b7ce36738c97" providerId="ADAL" clId="{2F0F99F3-5E92-4061-AEAD-05DE15AD88B9}" dt="2018-06-12T21:56:13.183" v="4607" actId="478"/>
          <ac:picMkLst>
            <pc:docMk/>
            <pc:sldMk cId="3830431823" sldId="265"/>
            <ac:picMk id="14" creationId="{2AFD6AF3-9241-4D9C-9782-DC8F9B018A37}"/>
          </ac:picMkLst>
        </pc:picChg>
        <pc:picChg chg="add mod">
          <ac:chgData name="Jocelyn Chang Menendez" userId="2599ebb9-438f-4827-b122-b7ce36738c97" providerId="ADAL" clId="{2F0F99F3-5E92-4061-AEAD-05DE15AD88B9}" dt="2018-06-12T22:02:16.160" v="4640"/>
          <ac:picMkLst>
            <pc:docMk/>
            <pc:sldMk cId="3830431823" sldId="265"/>
            <ac:picMk id="16" creationId="{1CA4095A-93A1-4879-9BE0-65A9D618689D}"/>
          </ac:picMkLst>
        </pc:picChg>
        <pc:picChg chg="add mod">
          <ac:chgData name="Jocelyn Chang Menendez" userId="2599ebb9-438f-4827-b122-b7ce36738c97" providerId="ADAL" clId="{2F0F99F3-5E92-4061-AEAD-05DE15AD88B9}" dt="2018-06-12T22:02:20.237" v="4641"/>
          <ac:picMkLst>
            <pc:docMk/>
            <pc:sldMk cId="3830431823" sldId="265"/>
            <ac:picMk id="21" creationId="{01F1C582-1144-436A-8E95-21AB7B5036ED}"/>
          </ac:picMkLst>
        </pc:picChg>
        <pc:picChg chg="add mod">
          <ac:chgData name="Jocelyn Chang Menendez" userId="2599ebb9-438f-4827-b122-b7ce36738c97" providerId="ADAL" clId="{2F0F99F3-5E92-4061-AEAD-05DE15AD88B9}" dt="2018-06-12T22:02:22.829" v="4642"/>
          <ac:picMkLst>
            <pc:docMk/>
            <pc:sldMk cId="3830431823" sldId="265"/>
            <ac:picMk id="30" creationId="{59D502DE-9962-490C-8961-0D9FE0D645A1}"/>
          </ac:picMkLst>
        </pc:picChg>
        <pc:picChg chg="add mod">
          <ac:chgData name="Jocelyn Chang Menendez" userId="2599ebb9-438f-4827-b122-b7ce36738c97" providerId="ADAL" clId="{2F0F99F3-5E92-4061-AEAD-05DE15AD88B9}" dt="2018-06-12T22:02:25.850" v="4643"/>
          <ac:picMkLst>
            <pc:docMk/>
            <pc:sldMk cId="3830431823" sldId="265"/>
            <ac:picMk id="32" creationId="{12BBBDF8-777B-4F48-9EA2-EDD223DB0397}"/>
          </ac:picMkLst>
        </pc:picChg>
      </pc:sldChg>
      <pc:sldChg chg="addSp delSp modSp add ord">
        <pc:chgData name="Jocelyn Chang Menendez" userId="2599ebb9-438f-4827-b122-b7ce36738c97" providerId="ADAL" clId="{2F0F99F3-5E92-4061-AEAD-05DE15AD88B9}" dt="2018-06-12T23:54:04.914" v="5189" actId="1076"/>
        <pc:sldMkLst>
          <pc:docMk/>
          <pc:sldMk cId="426334913" sldId="266"/>
        </pc:sldMkLst>
        <pc:spChg chg="del">
          <ac:chgData name="Jocelyn Chang Menendez" userId="2599ebb9-438f-4827-b122-b7ce36738c97" providerId="ADAL" clId="{2F0F99F3-5E92-4061-AEAD-05DE15AD88B9}" dt="2018-06-12T13:49:32.153" v="2016" actId="478"/>
          <ac:spMkLst>
            <pc:docMk/>
            <pc:sldMk cId="426334913" sldId="266"/>
            <ac:spMk id="3" creationId="{F4680396-D5F7-4C5A-B57F-07EF12F39BFB}"/>
          </ac:spMkLst>
        </pc:spChg>
        <pc:spChg chg="add">
          <ac:chgData name="Jocelyn Chang Menendez" userId="2599ebb9-438f-4827-b122-b7ce36738c97" providerId="ADAL" clId="{2F0F99F3-5E92-4061-AEAD-05DE15AD88B9}" dt="2018-06-12T13:50:25.824" v="2017" actId="113"/>
          <ac:spMkLst>
            <pc:docMk/>
            <pc:sldMk cId="426334913" sldId="266"/>
            <ac:spMk id="10" creationId="{DA506453-E33E-4B62-B5D2-556888F80A99}"/>
          </ac:spMkLst>
        </pc:spChg>
        <pc:spChg chg="add mod">
          <ac:chgData name="Jocelyn Chang Menendez" userId="2599ebb9-438f-4827-b122-b7ce36738c97" providerId="ADAL" clId="{2F0F99F3-5E92-4061-AEAD-05DE15AD88B9}" dt="2018-06-12T23:53:56.539" v="5187" actId="1076"/>
          <ac:spMkLst>
            <pc:docMk/>
            <pc:sldMk cId="426334913" sldId="266"/>
            <ac:spMk id="11" creationId="{F9F1B4D4-CC54-47CA-B6BC-18EECFCE33FF}"/>
          </ac:spMkLst>
        </pc:spChg>
        <pc:spChg chg="add mod">
          <ac:chgData name="Jocelyn Chang Menendez" userId="2599ebb9-438f-4827-b122-b7ce36738c97" providerId="ADAL" clId="{2F0F99F3-5E92-4061-AEAD-05DE15AD88B9}" dt="2018-06-12T22:52:57.888" v="4894" actId="1076"/>
          <ac:spMkLst>
            <pc:docMk/>
            <pc:sldMk cId="426334913" sldId="266"/>
            <ac:spMk id="12" creationId="{B7B20155-50D9-42CA-83A4-EB5AB778B088}"/>
          </ac:spMkLst>
        </pc:spChg>
        <pc:spChg chg="add del mod">
          <ac:chgData name="Jocelyn Chang Menendez" userId="2599ebb9-438f-4827-b122-b7ce36738c97" providerId="ADAL" clId="{2F0F99F3-5E92-4061-AEAD-05DE15AD88B9}" dt="2018-06-12T23:53:37.888" v="5185" actId="6549"/>
          <ac:spMkLst>
            <pc:docMk/>
            <pc:sldMk cId="426334913" sldId="266"/>
            <ac:spMk id="13" creationId="{E3A8F1E8-1801-4702-A74C-60408BB179F4}"/>
          </ac:spMkLst>
        </pc:spChg>
        <pc:spChg chg="add mod">
          <ac:chgData name="Jocelyn Chang Menendez" userId="2599ebb9-438f-4827-b122-b7ce36738c97" providerId="ADAL" clId="{2F0F99F3-5E92-4061-AEAD-05DE15AD88B9}" dt="2018-06-12T23:53:46.798" v="5186" actId="1076"/>
          <ac:spMkLst>
            <pc:docMk/>
            <pc:sldMk cId="426334913" sldId="266"/>
            <ac:spMk id="16" creationId="{D54DCDFD-153B-498F-9FDA-0C233079D264}"/>
          </ac:spMkLst>
        </pc:spChg>
        <pc:spChg chg="del">
          <ac:chgData name="Jocelyn Chang Menendez" userId="2599ebb9-438f-4827-b122-b7ce36738c97" providerId="ADAL" clId="{2F0F99F3-5E92-4061-AEAD-05DE15AD88B9}" dt="2018-06-12T13:49:32.153" v="2016" actId="478"/>
          <ac:spMkLst>
            <pc:docMk/>
            <pc:sldMk cId="426334913" sldId="266"/>
            <ac:spMk id="22" creationId="{1D3BB40C-6150-4760-BBA8-8E60A481663D}"/>
          </ac:spMkLst>
        </pc:spChg>
        <pc:spChg chg="del">
          <ac:chgData name="Jocelyn Chang Menendez" userId="2599ebb9-438f-4827-b122-b7ce36738c97" providerId="ADAL" clId="{2F0F99F3-5E92-4061-AEAD-05DE15AD88B9}" dt="2018-06-12T13:49:32.153" v="2016" actId="478"/>
          <ac:spMkLst>
            <pc:docMk/>
            <pc:sldMk cId="426334913" sldId="266"/>
            <ac:spMk id="23" creationId="{0EB35761-9D41-4AB5-8159-CEF9A53BBA94}"/>
          </ac:spMkLst>
        </pc:spChg>
        <pc:spChg chg="del">
          <ac:chgData name="Jocelyn Chang Menendez" userId="2599ebb9-438f-4827-b122-b7ce36738c97" providerId="ADAL" clId="{2F0F99F3-5E92-4061-AEAD-05DE15AD88B9}" dt="2018-06-12T13:49:32.153" v="2016" actId="478"/>
          <ac:spMkLst>
            <pc:docMk/>
            <pc:sldMk cId="426334913" sldId="266"/>
            <ac:spMk id="24" creationId="{4F279590-CAED-4378-B623-27580F941BD0}"/>
          </ac:spMkLst>
        </pc:spChg>
        <pc:spChg chg="del">
          <ac:chgData name="Jocelyn Chang Menendez" userId="2599ebb9-438f-4827-b122-b7ce36738c97" providerId="ADAL" clId="{2F0F99F3-5E92-4061-AEAD-05DE15AD88B9}" dt="2018-06-12T13:49:32.153" v="2016" actId="478"/>
          <ac:spMkLst>
            <pc:docMk/>
            <pc:sldMk cId="426334913" sldId="266"/>
            <ac:spMk id="25" creationId="{751C256B-7745-4DE1-BF4E-FADFBEB69F91}"/>
          </ac:spMkLst>
        </pc:spChg>
        <pc:spChg chg="del">
          <ac:chgData name="Jocelyn Chang Menendez" userId="2599ebb9-438f-4827-b122-b7ce36738c97" providerId="ADAL" clId="{2F0F99F3-5E92-4061-AEAD-05DE15AD88B9}" dt="2018-06-12T13:49:32.153" v="2016" actId="478"/>
          <ac:spMkLst>
            <pc:docMk/>
            <pc:sldMk cId="426334913" sldId="266"/>
            <ac:spMk id="26" creationId="{A7990541-A92C-402D-87C3-57A9A404B458}"/>
          </ac:spMkLst>
        </pc:spChg>
        <pc:picChg chg="add del mod ord">
          <ac:chgData name="Jocelyn Chang Menendez" userId="2599ebb9-438f-4827-b122-b7ce36738c97" providerId="ADAL" clId="{2F0F99F3-5E92-4061-AEAD-05DE15AD88B9}" dt="2018-06-12T22:50:05.711" v="4884" actId="478"/>
          <ac:picMkLst>
            <pc:docMk/>
            <pc:sldMk cId="426334913" sldId="266"/>
            <ac:picMk id="14" creationId="{8E40D93B-FBFC-4783-AA4F-83AE53372090}"/>
          </ac:picMkLst>
        </pc:picChg>
        <pc:picChg chg="add mod">
          <ac:chgData name="Jocelyn Chang Menendez" userId="2599ebb9-438f-4827-b122-b7ce36738c97" providerId="ADAL" clId="{2F0F99F3-5E92-4061-AEAD-05DE15AD88B9}" dt="2018-06-12T23:54:04.914" v="5189" actId="1076"/>
          <ac:picMkLst>
            <pc:docMk/>
            <pc:sldMk cId="426334913" sldId="266"/>
            <ac:picMk id="15" creationId="{D02EDF06-3B0E-43D4-9679-589788A8311B}"/>
          </ac:picMkLst>
        </pc:picChg>
      </pc:sldChg>
      <pc:sldChg chg="add del">
        <pc:chgData name="Jocelyn Chang Menendez" userId="2599ebb9-438f-4827-b122-b7ce36738c97" providerId="ADAL" clId="{2F0F99F3-5E92-4061-AEAD-05DE15AD88B9}" dt="2018-06-12T13:48:36.278" v="2011" actId="1076"/>
        <pc:sldMkLst>
          <pc:docMk/>
          <pc:sldMk cId="2143945723" sldId="266"/>
        </pc:sldMkLst>
      </pc:sldChg>
      <pc:sldChg chg="add del">
        <pc:chgData name="Jocelyn Chang Menendez" userId="2599ebb9-438f-4827-b122-b7ce36738c97" providerId="ADAL" clId="{2F0F99F3-5E92-4061-AEAD-05DE15AD88B9}" dt="2018-06-12T13:48:52.738" v="2013" actId="1076"/>
        <pc:sldMkLst>
          <pc:docMk/>
          <pc:sldMk cId="3113759301" sldId="266"/>
        </pc:sldMkLst>
      </pc:sldChg>
      <pc:sldChg chg="addSp delSp modSp add">
        <pc:chgData name="Jocelyn Chang Menendez" userId="2599ebb9-438f-4827-b122-b7ce36738c97" providerId="ADAL" clId="{2F0F99F3-5E92-4061-AEAD-05DE15AD88B9}" dt="2018-06-12T22:46:20.312" v="4879" actId="1035"/>
        <pc:sldMkLst>
          <pc:docMk/>
          <pc:sldMk cId="2974390166" sldId="267"/>
        </pc:sldMkLst>
        <pc:spChg chg="del mod">
          <ac:chgData name="Jocelyn Chang Menendez" userId="2599ebb9-438f-4827-b122-b7ce36738c97" providerId="ADAL" clId="{2F0F99F3-5E92-4061-AEAD-05DE15AD88B9}" dt="2018-06-12T14:36:45.931" v="2322" actId="478"/>
          <ac:spMkLst>
            <pc:docMk/>
            <pc:sldMk cId="2974390166" sldId="267"/>
            <ac:spMk id="3" creationId="{F4680396-D5F7-4C5A-B57F-07EF12F39BFB}"/>
          </ac:spMkLst>
        </pc:spChg>
        <pc:spChg chg="add mod">
          <ac:chgData name="Jocelyn Chang Menendez" userId="2599ebb9-438f-4827-b122-b7ce36738c97" providerId="ADAL" clId="{2F0F99F3-5E92-4061-AEAD-05DE15AD88B9}" dt="2018-06-12T22:46:20.312" v="4879" actId="1035"/>
          <ac:spMkLst>
            <pc:docMk/>
            <pc:sldMk cId="2974390166" sldId="267"/>
            <ac:spMk id="10" creationId="{D306549E-7EDC-4C88-B48E-E7DB3438EA6E}"/>
          </ac:spMkLst>
        </pc:spChg>
        <pc:spChg chg="add mod">
          <ac:chgData name="Jocelyn Chang Menendez" userId="2599ebb9-438f-4827-b122-b7ce36738c97" providerId="ADAL" clId="{2F0F99F3-5E92-4061-AEAD-05DE15AD88B9}" dt="2018-06-12T22:46:15.329" v="4878" actId="1035"/>
          <ac:spMkLst>
            <pc:docMk/>
            <pc:sldMk cId="2974390166" sldId="267"/>
            <ac:spMk id="11" creationId="{9CB21CBC-4A88-49EC-BE19-D9D90F25D5C4}"/>
          </ac:spMkLst>
        </pc:spChg>
        <pc:spChg chg="mod">
          <ac:chgData name="Jocelyn Chang Menendez" userId="2599ebb9-438f-4827-b122-b7ce36738c97" providerId="ADAL" clId="{2F0F99F3-5E92-4061-AEAD-05DE15AD88B9}" dt="2018-06-12T22:44:47.906" v="4866" actId="1035"/>
          <ac:spMkLst>
            <pc:docMk/>
            <pc:sldMk cId="2974390166" sldId="267"/>
            <ac:spMk id="22" creationId="{1D3BB40C-6150-4760-BBA8-8E60A481663D}"/>
          </ac:spMkLst>
        </pc:spChg>
        <pc:spChg chg="mod">
          <ac:chgData name="Jocelyn Chang Menendez" userId="2599ebb9-438f-4827-b122-b7ce36738c97" providerId="ADAL" clId="{2F0F99F3-5E92-4061-AEAD-05DE15AD88B9}" dt="2018-06-12T22:45:14.227" v="4869" actId="1076"/>
          <ac:spMkLst>
            <pc:docMk/>
            <pc:sldMk cId="2974390166" sldId="267"/>
            <ac:spMk id="23" creationId="{0EB35761-9D41-4AB5-8159-CEF9A53BBA94}"/>
          </ac:spMkLst>
        </pc:spChg>
        <pc:spChg chg="del mod">
          <ac:chgData name="Jocelyn Chang Menendez" userId="2599ebb9-438f-4827-b122-b7ce36738c97" providerId="ADAL" clId="{2F0F99F3-5E92-4061-AEAD-05DE15AD88B9}" dt="2018-06-12T14:36:42.420" v="2320" actId="478"/>
          <ac:spMkLst>
            <pc:docMk/>
            <pc:sldMk cId="2974390166" sldId="267"/>
            <ac:spMk id="24" creationId="{4F279590-CAED-4378-B623-27580F941BD0}"/>
          </ac:spMkLst>
        </pc:spChg>
        <pc:spChg chg="del mod">
          <ac:chgData name="Jocelyn Chang Menendez" userId="2599ebb9-438f-4827-b122-b7ce36738c97" providerId="ADAL" clId="{2F0F99F3-5E92-4061-AEAD-05DE15AD88B9}" dt="2018-06-12T14:36:44.193" v="2321" actId="478"/>
          <ac:spMkLst>
            <pc:docMk/>
            <pc:sldMk cId="2974390166" sldId="267"/>
            <ac:spMk id="25" creationId="{751C256B-7745-4DE1-BF4E-FADFBEB69F91}"/>
          </ac:spMkLst>
        </pc:spChg>
        <pc:spChg chg="mod">
          <ac:chgData name="Jocelyn Chang Menendez" userId="2599ebb9-438f-4827-b122-b7ce36738c97" providerId="ADAL" clId="{2F0F99F3-5E92-4061-AEAD-05DE15AD88B9}" dt="2018-06-12T22:46:10.933" v="4877" actId="1035"/>
          <ac:spMkLst>
            <pc:docMk/>
            <pc:sldMk cId="2974390166" sldId="267"/>
            <ac:spMk id="26" creationId="{A7990541-A92C-402D-87C3-57A9A404B458}"/>
          </ac:spMkLst>
        </pc:spChg>
      </pc:sldChg>
      <pc:sldChg chg="addSp delSp modSp">
        <pc:chgData name="Jocelyn Chang Menendez" userId="2599ebb9-438f-4827-b122-b7ce36738c97" providerId="ADAL" clId="{2F0F99F3-5E92-4061-AEAD-05DE15AD88B9}" dt="2018-06-12T23:12:55.292" v="5031" actId="1035"/>
        <pc:sldMkLst>
          <pc:docMk/>
          <pc:sldMk cId="3418599303" sldId="268"/>
        </pc:sldMkLst>
        <pc:spChg chg="add">
          <ac:chgData name="Jocelyn Chang Menendez" userId="2599ebb9-438f-4827-b122-b7ce36738c97" providerId="ADAL" clId="{2F0F99F3-5E92-4061-AEAD-05DE15AD88B9}" dt="2018-06-12T21:46:15.928" v="4565"/>
          <ac:spMkLst>
            <pc:docMk/>
            <pc:sldMk cId="3418599303" sldId="268"/>
            <ac:spMk id="5" creationId="{733289F4-C108-41CB-B852-87719C77523A}"/>
          </ac:spMkLst>
        </pc:spChg>
        <pc:spChg chg="add del">
          <ac:chgData name="Jocelyn Chang Menendez" userId="2599ebb9-438f-4827-b122-b7ce36738c97" providerId="ADAL" clId="{2F0F99F3-5E92-4061-AEAD-05DE15AD88B9}" dt="2018-06-12T21:46:49.824" v="4569" actId="478"/>
          <ac:spMkLst>
            <pc:docMk/>
            <pc:sldMk cId="3418599303" sldId="268"/>
            <ac:spMk id="6" creationId="{8ECD3339-C6CF-4F67-9C1B-BB85D205A0A2}"/>
          </ac:spMkLst>
        </pc:spChg>
        <pc:spChg chg="add mod">
          <ac:chgData name="Jocelyn Chang Menendez" userId="2599ebb9-438f-4827-b122-b7ce36738c97" providerId="ADAL" clId="{2F0F99F3-5E92-4061-AEAD-05DE15AD88B9}" dt="2018-06-12T23:12:55.292" v="5031" actId="1035"/>
          <ac:spMkLst>
            <pc:docMk/>
            <pc:sldMk cId="3418599303" sldId="268"/>
            <ac:spMk id="14" creationId="{F453C42A-E5EE-436A-9AAB-C9365F28B3BC}"/>
          </ac:spMkLst>
        </pc:spChg>
        <pc:spChg chg="del mod">
          <ac:chgData name="Jocelyn Chang Menendez" userId="2599ebb9-438f-4827-b122-b7ce36738c97" providerId="ADAL" clId="{2F0F99F3-5E92-4061-AEAD-05DE15AD88B9}" dt="2018-06-12T21:12:01.217" v="4364" actId="478"/>
          <ac:spMkLst>
            <pc:docMk/>
            <pc:sldMk cId="3418599303" sldId="268"/>
            <ac:spMk id="22" creationId="{1D3BB40C-6150-4760-BBA8-8E60A481663D}"/>
          </ac:spMkLst>
        </pc:spChg>
        <pc:picChg chg="add mod">
          <ac:chgData name="Jocelyn Chang Menendez" userId="2599ebb9-438f-4827-b122-b7ce36738c97" providerId="ADAL" clId="{2F0F99F3-5E92-4061-AEAD-05DE15AD88B9}" dt="2018-06-12T21:46:19.028" v="4567" actId="1076"/>
          <ac:picMkLst>
            <pc:docMk/>
            <pc:sldMk cId="3418599303" sldId="268"/>
            <ac:picMk id="3" creationId="{CE7C1F83-A04E-4071-8CED-736A63B3B934}"/>
          </ac:picMkLst>
        </pc:picChg>
        <pc:picChg chg="add mod">
          <ac:chgData name="Jocelyn Chang Menendez" userId="2599ebb9-438f-4827-b122-b7ce36738c97" providerId="ADAL" clId="{2F0F99F3-5E92-4061-AEAD-05DE15AD88B9}" dt="2018-06-12T21:38:40.624" v="4550" actId="1076"/>
          <ac:picMkLst>
            <pc:docMk/>
            <pc:sldMk cId="3418599303" sldId="268"/>
            <ac:picMk id="4" creationId="{34EAEA44-81E1-4709-9675-5AD65E00F9A9}"/>
          </ac:picMkLst>
        </pc:picChg>
        <pc:picChg chg="add mod">
          <ac:chgData name="Jocelyn Chang Menendez" userId="2599ebb9-438f-4827-b122-b7ce36738c97" providerId="ADAL" clId="{2F0F99F3-5E92-4061-AEAD-05DE15AD88B9}" dt="2018-06-12T21:43:32.920" v="4563" actId="1076"/>
          <ac:picMkLst>
            <pc:docMk/>
            <pc:sldMk cId="3418599303" sldId="268"/>
            <ac:picMk id="8" creationId="{042C57DD-6122-4400-87A7-21CEBFB9BF06}"/>
          </ac:picMkLst>
        </pc:picChg>
        <pc:picChg chg="add mod">
          <ac:chgData name="Jocelyn Chang Menendez" userId="2599ebb9-438f-4827-b122-b7ce36738c97" providerId="ADAL" clId="{2F0F99F3-5E92-4061-AEAD-05DE15AD88B9}" dt="2018-06-12T21:42:13.984" v="4561" actId="14100"/>
          <ac:picMkLst>
            <pc:docMk/>
            <pc:sldMk cId="3418599303" sldId="268"/>
            <ac:picMk id="9" creationId="{C54EF8D9-9416-46C4-8D45-FBB584BD4D67}"/>
          </ac:picMkLst>
        </pc:picChg>
        <pc:picChg chg="add del mod">
          <ac:chgData name="Jocelyn Chang Menendez" userId="2599ebb9-438f-4827-b122-b7ce36738c97" providerId="ADAL" clId="{2F0F99F3-5E92-4061-AEAD-05DE15AD88B9}" dt="2018-06-12T21:48:01.190" v="4576" actId="478"/>
          <ac:picMkLst>
            <pc:docMk/>
            <pc:sldMk cId="3418599303" sldId="268"/>
            <ac:picMk id="10" creationId="{205944E4-C36A-4380-8787-D28C75F83EB8}"/>
          </ac:picMkLst>
        </pc:picChg>
        <pc:picChg chg="add mod modCrop">
          <ac:chgData name="Jocelyn Chang Menendez" userId="2599ebb9-438f-4827-b122-b7ce36738c97" providerId="ADAL" clId="{2F0F99F3-5E92-4061-AEAD-05DE15AD88B9}" dt="2018-06-12T21:48:36.916" v="4583" actId="1076"/>
          <ac:picMkLst>
            <pc:docMk/>
            <pc:sldMk cId="3418599303" sldId="268"/>
            <ac:picMk id="11" creationId="{196C2499-DA31-423A-903B-41FB0EE316EB}"/>
          </ac:picMkLst>
        </pc:picChg>
        <pc:picChg chg="add mod">
          <ac:chgData name="Jocelyn Chang Menendez" userId="2599ebb9-438f-4827-b122-b7ce36738c97" providerId="ADAL" clId="{2F0F99F3-5E92-4061-AEAD-05DE15AD88B9}" dt="2018-06-12T21:50:15.010" v="4589" actId="14100"/>
          <ac:picMkLst>
            <pc:docMk/>
            <pc:sldMk cId="3418599303" sldId="268"/>
            <ac:picMk id="12" creationId="{ECEB2767-D099-4978-8498-C2878712573A}"/>
          </ac:picMkLst>
        </pc:picChg>
        <pc:picChg chg="add mod">
          <ac:chgData name="Jocelyn Chang Menendez" userId="2599ebb9-438f-4827-b122-b7ce36738c97" providerId="ADAL" clId="{2F0F99F3-5E92-4061-AEAD-05DE15AD88B9}" dt="2018-06-12T23:04:02.379" v="4976" actId="1076"/>
          <ac:picMkLst>
            <pc:docMk/>
            <pc:sldMk cId="3418599303" sldId="268"/>
            <ac:picMk id="13" creationId="{9F89796B-F11B-4FD4-8706-F8A3CF4305A9}"/>
          </ac:picMkLst>
        </pc:picChg>
        <pc:picChg chg="add mod">
          <ac:chgData name="Jocelyn Chang Menendez" userId="2599ebb9-438f-4827-b122-b7ce36738c97" providerId="ADAL" clId="{2F0F99F3-5E92-4061-AEAD-05DE15AD88B9}" dt="2018-06-12T23:05:33.648" v="4995" actId="1076"/>
          <ac:picMkLst>
            <pc:docMk/>
            <pc:sldMk cId="3418599303" sldId="268"/>
            <ac:picMk id="15" creationId="{D2B9AEDF-534F-416A-80A1-1118D734C74F}"/>
          </ac:picMkLst>
        </pc:picChg>
        <pc:picChg chg="add mod ord">
          <ac:chgData name="Jocelyn Chang Menendez" userId="2599ebb9-438f-4827-b122-b7ce36738c97" providerId="ADAL" clId="{2F0F99F3-5E92-4061-AEAD-05DE15AD88B9}" dt="2018-06-12T23:12:35.794" v="5030" actId="14100"/>
          <ac:picMkLst>
            <pc:docMk/>
            <pc:sldMk cId="3418599303" sldId="268"/>
            <ac:picMk id="16" creationId="{49667472-BF02-4FE0-A0FE-372C53C6E029}"/>
          </ac:picMkLst>
        </pc:picChg>
        <pc:picChg chg="add mod">
          <ac:chgData name="Jocelyn Chang Menendez" userId="2599ebb9-438f-4827-b122-b7ce36738c97" providerId="ADAL" clId="{2F0F99F3-5E92-4061-AEAD-05DE15AD88B9}" dt="2018-06-12T23:04:51.862" v="4989" actId="1076"/>
          <ac:picMkLst>
            <pc:docMk/>
            <pc:sldMk cId="3418599303" sldId="268"/>
            <ac:picMk id="17" creationId="{855B4E85-39AC-46BA-8A98-3D0D570E9CCF}"/>
          </ac:picMkLst>
        </pc:picChg>
        <pc:picChg chg="add mod modCrop">
          <ac:chgData name="Jocelyn Chang Menendez" userId="2599ebb9-438f-4827-b122-b7ce36738c97" providerId="ADAL" clId="{2F0F99F3-5E92-4061-AEAD-05DE15AD88B9}" dt="2018-06-12T23:04:44.994" v="4988" actId="14100"/>
          <ac:picMkLst>
            <pc:docMk/>
            <pc:sldMk cId="3418599303" sldId="268"/>
            <ac:picMk id="18" creationId="{58E38ED5-45B8-40A9-B29D-B233CA45A868}"/>
          </ac:picMkLst>
        </pc:picChg>
        <pc:picChg chg="add mod">
          <ac:chgData name="Jocelyn Chang Menendez" userId="2599ebb9-438f-4827-b122-b7ce36738c97" providerId="ADAL" clId="{2F0F99F3-5E92-4061-AEAD-05DE15AD88B9}" dt="2018-06-12T23:06:51.353" v="5004" actId="1076"/>
          <ac:picMkLst>
            <pc:docMk/>
            <pc:sldMk cId="3418599303" sldId="268"/>
            <ac:picMk id="19" creationId="{A19720CA-F082-451F-8836-B4E63E9A66F7}"/>
          </ac:picMkLst>
        </pc:picChg>
        <pc:picChg chg="add mod">
          <ac:chgData name="Jocelyn Chang Menendez" userId="2599ebb9-438f-4827-b122-b7ce36738c97" providerId="ADAL" clId="{2F0F99F3-5E92-4061-AEAD-05DE15AD88B9}" dt="2018-06-12T23:03:46.501" v="4973"/>
          <ac:picMkLst>
            <pc:docMk/>
            <pc:sldMk cId="3418599303" sldId="268"/>
            <ac:picMk id="20" creationId="{85BE25E5-C53E-4234-B629-31250C9E80E1}"/>
          </ac:picMkLst>
        </pc:picChg>
        <pc:picChg chg="add mod">
          <ac:chgData name="Jocelyn Chang Menendez" userId="2599ebb9-438f-4827-b122-b7ce36738c97" providerId="ADAL" clId="{2F0F99F3-5E92-4061-AEAD-05DE15AD88B9}" dt="2018-06-12T23:06:42.419" v="5003" actId="1076"/>
          <ac:picMkLst>
            <pc:docMk/>
            <pc:sldMk cId="3418599303" sldId="268"/>
            <ac:picMk id="21" creationId="{D8A829F5-9C2D-4912-86BF-2E21EE5FF5F0}"/>
          </ac:picMkLst>
        </pc:picChg>
        <pc:picChg chg="add mod">
          <ac:chgData name="Jocelyn Chang Menendez" userId="2599ebb9-438f-4827-b122-b7ce36738c97" providerId="ADAL" clId="{2F0F99F3-5E92-4061-AEAD-05DE15AD88B9}" dt="2018-06-12T23:09:13.747" v="5019" actId="14100"/>
          <ac:picMkLst>
            <pc:docMk/>
            <pc:sldMk cId="3418599303" sldId="268"/>
            <ac:picMk id="23" creationId="{ECC8852F-230B-474C-AF62-4488115EB127}"/>
          </ac:picMkLst>
        </pc:picChg>
        <pc:picChg chg="add mod ord">
          <ac:chgData name="Jocelyn Chang Menendez" userId="2599ebb9-438f-4827-b122-b7ce36738c97" providerId="ADAL" clId="{2F0F99F3-5E92-4061-AEAD-05DE15AD88B9}" dt="2018-06-12T23:12:33.367" v="5029" actId="14100"/>
          <ac:picMkLst>
            <pc:docMk/>
            <pc:sldMk cId="3418599303" sldId="268"/>
            <ac:picMk id="24" creationId="{6999E538-2A6C-4197-8BB4-5510A10847A6}"/>
          </ac:picMkLst>
        </pc:picChg>
      </pc:sldChg>
      <pc:sldChg chg="modSp">
        <pc:chgData name="Jocelyn Chang Menendez" userId="2599ebb9-438f-4827-b122-b7ce36738c97" providerId="ADAL" clId="{2F0F99F3-5E92-4061-AEAD-05DE15AD88B9}" dt="2018-06-12T15:11:57.118" v="3530" actId="20577"/>
        <pc:sldMkLst>
          <pc:docMk/>
          <pc:sldMk cId="473890543" sldId="269"/>
        </pc:sldMkLst>
        <pc:spChg chg="mod">
          <ac:chgData name="Jocelyn Chang Menendez" userId="2599ebb9-438f-4827-b122-b7ce36738c97" providerId="ADAL" clId="{2F0F99F3-5E92-4061-AEAD-05DE15AD88B9}" dt="2018-06-12T15:11:57.118" v="3530" actId="20577"/>
          <ac:spMkLst>
            <pc:docMk/>
            <pc:sldMk cId="473890543" sldId="269"/>
            <ac:spMk id="22" creationId="{1D3BB40C-6150-4760-BBA8-8E60A481663D}"/>
          </ac:spMkLst>
        </pc:spChg>
      </pc:sldChg>
      <pc:sldChg chg="addSp delSp modSp add ord">
        <pc:chgData name="Jocelyn Chang Menendez" userId="2599ebb9-438f-4827-b122-b7ce36738c97" providerId="ADAL" clId="{2F0F99F3-5E92-4061-AEAD-05DE15AD88B9}" dt="2018-06-12T22:39:00.180" v="4816" actId="5793"/>
        <pc:sldMkLst>
          <pc:docMk/>
          <pc:sldMk cId="3969677549" sldId="270"/>
        </pc:sldMkLst>
        <pc:spChg chg="del">
          <ac:chgData name="Jocelyn Chang Menendez" userId="2599ebb9-438f-4827-b122-b7ce36738c97" providerId="ADAL" clId="{2F0F99F3-5E92-4061-AEAD-05DE15AD88B9}" dt="2018-06-12T15:20:30.707" v="3926" actId="478"/>
          <ac:spMkLst>
            <pc:docMk/>
            <pc:sldMk cId="3969677549" sldId="270"/>
            <ac:spMk id="10" creationId="{682065CD-A5AC-4AF2-9905-AF2592BC6EF6}"/>
          </ac:spMkLst>
        </pc:spChg>
        <pc:spChg chg="add del mod">
          <ac:chgData name="Jocelyn Chang Menendez" userId="2599ebb9-438f-4827-b122-b7ce36738c97" providerId="ADAL" clId="{2F0F99F3-5E92-4061-AEAD-05DE15AD88B9}" dt="2018-06-12T22:36:59.288" v="4793" actId="478"/>
          <ac:spMkLst>
            <pc:docMk/>
            <pc:sldMk cId="3969677549" sldId="270"/>
            <ac:spMk id="13" creationId="{D63DF483-D766-4404-9D68-3350EF05B572}"/>
          </ac:spMkLst>
        </pc:spChg>
        <pc:spChg chg="add del">
          <ac:chgData name="Jocelyn Chang Menendez" userId="2599ebb9-438f-4827-b122-b7ce36738c97" providerId="ADAL" clId="{2F0F99F3-5E92-4061-AEAD-05DE15AD88B9}" dt="2018-06-12T22:28:52.784" v="4738"/>
          <ac:spMkLst>
            <pc:docMk/>
            <pc:sldMk cId="3969677549" sldId="270"/>
            <ac:spMk id="14" creationId="{C3104638-C1A9-4FAD-9582-596DB69F3CF1}"/>
          </ac:spMkLst>
        </pc:spChg>
        <pc:spChg chg="del">
          <ac:chgData name="Jocelyn Chang Menendez" userId="2599ebb9-438f-4827-b122-b7ce36738c97" providerId="ADAL" clId="{2F0F99F3-5E92-4061-AEAD-05DE15AD88B9}" dt="2018-06-12T15:20:30.707" v="3926" actId="478"/>
          <ac:spMkLst>
            <pc:docMk/>
            <pc:sldMk cId="3969677549" sldId="270"/>
            <ac:spMk id="22" creationId="{1D3BB40C-6150-4760-BBA8-8E60A481663D}"/>
          </ac:spMkLst>
        </pc:spChg>
        <pc:spChg chg="del">
          <ac:chgData name="Jocelyn Chang Menendez" userId="2599ebb9-438f-4827-b122-b7ce36738c97" providerId="ADAL" clId="{2F0F99F3-5E92-4061-AEAD-05DE15AD88B9}" dt="2018-06-12T15:20:30.707" v="3926" actId="478"/>
          <ac:spMkLst>
            <pc:docMk/>
            <pc:sldMk cId="3969677549" sldId="270"/>
            <ac:spMk id="23" creationId="{0EB35761-9D41-4AB5-8159-CEF9A53BBA94}"/>
          </ac:spMkLst>
        </pc:spChg>
        <pc:spChg chg="mod">
          <ac:chgData name="Jocelyn Chang Menendez" userId="2599ebb9-438f-4827-b122-b7ce36738c97" providerId="ADAL" clId="{2F0F99F3-5E92-4061-AEAD-05DE15AD88B9}" dt="2018-06-12T22:39:00.180" v="4816" actId="5793"/>
          <ac:spMkLst>
            <pc:docMk/>
            <pc:sldMk cId="3969677549" sldId="270"/>
            <ac:spMk id="24" creationId="{4F279590-CAED-4378-B623-27580F941BD0}"/>
          </ac:spMkLst>
        </pc:spChg>
        <pc:spChg chg="del">
          <ac:chgData name="Jocelyn Chang Menendez" userId="2599ebb9-438f-4827-b122-b7ce36738c97" providerId="ADAL" clId="{2F0F99F3-5E92-4061-AEAD-05DE15AD88B9}" dt="2018-06-12T15:20:30.707" v="3926" actId="478"/>
          <ac:spMkLst>
            <pc:docMk/>
            <pc:sldMk cId="3969677549" sldId="270"/>
            <ac:spMk id="25" creationId="{751C256B-7745-4DE1-BF4E-FADFBEB69F91}"/>
          </ac:spMkLst>
        </pc:spChg>
        <pc:spChg chg="mod">
          <ac:chgData name="Jocelyn Chang Menendez" userId="2599ebb9-438f-4827-b122-b7ce36738c97" providerId="ADAL" clId="{2F0F99F3-5E92-4061-AEAD-05DE15AD88B9}" dt="2018-06-12T22:38:57.764" v="4814" actId="5793"/>
          <ac:spMkLst>
            <pc:docMk/>
            <pc:sldMk cId="3969677549" sldId="270"/>
            <ac:spMk id="26" creationId="{A7990541-A92C-402D-87C3-57A9A404B458}"/>
          </ac:spMkLst>
        </pc:spChg>
        <pc:picChg chg="add del mod">
          <ac:chgData name="Jocelyn Chang Menendez" userId="2599ebb9-438f-4827-b122-b7ce36738c97" providerId="ADAL" clId="{2F0F99F3-5E92-4061-AEAD-05DE15AD88B9}" dt="2018-06-12T22:07:51.835" v="4657" actId="478"/>
          <ac:picMkLst>
            <pc:docMk/>
            <pc:sldMk cId="3969677549" sldId="270"/>
            <ac:picMk id="3" creationId="{A6D0BC42-135D-47AE-8658-E577D47D4605}"/>
          </ac:picMkLst>
        </pc:picChg>
        <pc:picChg chg="add mod">
          <ac:chgData name="Jocelyn Chang Menendez" userId="2599ebb9-438f-4827-b122-b7ce36738c97" providerId="ADAL" clId="{2F0F99F3-5E92-4061-AEAD-05DE15AD88B9}" dt="2018-06-12T22:38:16.544" v="4808" actId="1076"/>
          <ac:picMkLst>
            <pc:docMk/>
            <pc:sldMk cId="3969677549" sldId="270"/>
            <ac:picMk id="4" creationId="{E070B349-D741-43E2-80F7-9F34C32C9234}"/>
          </ac:picMkLst>
        </pc:picChg>
        <pc:picChg chg="add mod">
          <ac:chgData name="Jocelyn Chang Menendez" userId="2599ebb9-438f-4827-b122-b7ce36738c97" providerId="ADAL" clId="{2F0F99F3-5E92-4061-AEAD-05DE15AD88B9}" dt="2018-06-12T22:38:06.402" v="4805" actId="1076"/>
          <ac:picMkLst>
            <pc:docMk/>
            <pc:sldMk cId="3969677549" sldId="270"/>
            <ac:picMk id="5" creationId="{442A4CB3-25F3-4E88-BCF4-1FDE54001AF6}"/>
          </ac:picMkLst>
        </pc:picChg>
        <pc:picChg chg="add del mod">
          <ac:chgData name="Jocelyn Chang Menendez" userId="2599ebb9-438f-4827-b122-b7ce36738c97" providerId="ADAL" clId="{2F0F99F3-5E92-4061-AEAD-05DE15AD88B9}" dt="2018-06-12T22:36:37.670" v="4791" actId="478"/>
          <ac:picMkLst>
            <pc:docMk/>
            <pc:sldMk cId="3969677549" sldId="270"/>
            <ac:picMk id="6" creationId="{34595350-A7AE-45C1-B39D-0C98B3E2DE3B}"/>
          </ac:picMkLst>
        </pc:picChg>
        <pc:picChg chg="add mod">
          <ac:chgData name="Jocelyn Chang Menendez" userId="2599ebb9-438f-4827-b122-b7ce36738c97" providerId="ADAL" clId="{2F0F99F3-5E92-4061-AEAD-05DE15AD88B9}" dt="2018-06-12T22:32:56.312" v="4789" actId="1076"/>
          <ac:picMkLst>
            <pc:docMk/>
            <pc:sldMk cId="3969677549" sldId="270"/>
            <ac:picMk id="8" creationId="{3E8FE9F5-E4F0-4C91-A718-073078B4A46C}"/>
          </ac:picMkLst>
        </pc:picChg>
        <pc:picChg chg="add mod">
          <ac:chgData name="Jocelyn Chang Menendez" userId="2599ebb9-438f-4827-b122-b7ce36738c97" providerId="ADAL" clId="{2F0F99F3-5E92-4061-AEAD-05DE15AD88B9}" dt="2018-06-12T22:32:57.729" v="4790" actId="1076"/>
          <ac:picMkLst>
            <pc:docMk/>
            <pc:sldMk cId="3969677549" sldId="270"/>
            <ac:picMk id="9" creationId="{2D2E19A3-72B0-4980-BB4B-D9FA91E9FEBA}"/>
          </ac:picMkLst>
        </pc:picChg>
        <pc:picChg chg="add mod">
          <ac:chgData name="Jocelyn Chang Menendez" userId="2599ebb9-438f-4827-b122-b7ce36738c97" providerId="ADAL" clId="{2F0F99F3-5E92-4061-AEAD-05DE15AD88B9}" dt="2018-06-12T22:37:16.353" v="4798" actId="1076"/>
          <ac:picMkLst>
            <pc:docMk/>
            <pc:sldMk cId="3969677549" sldId="270"/>
            <ac:picMk id="11" creationId="{E8346A02-803E-49AB-B43A-4DD4C653B38D}"/>
          </ac:picMkLst>
        </pc:picChg>
      </pc:sldChg>
      <pc:sldChg chg="add">
        <pc:chgData name="Jocelyn Chang Menendez" userId="2599ebb9-438f-4827-b122-b7ce36738c97" providerId="ADAL" clId="{2F0F99F3-5E92-4061-AEAD-05DE15AD88B9}" dt="2018-06-12T21:11:55.596" v="4363" actId="1076"/>
        <pc:sldMkLst>
          <pc:docMk/>
          <pc:sldMk cId="3029446683" sldId="271"/>
        </pc:sldMkLst>
      </pc:sldChg>
      <pc:sldChg chg="addSp delSp modSp add">
        <pc:chgData name="Jocelyn Chang Menendez" userId="2599ebb9-438f-4827-b122-b7ce36738c97" providerId="ADAL" clId="{2F0F99F3-5E92-4061-AEAD-05DE15AD88B9}" dt="2018-06-12T22:39:37.381" v="4827" actId="478"/>
        <pc:sldMkLst>
          <pc:docMk/>
          <pc:sldMk cId="1351960849" sldId="272"/>
        </pc:sldMkLst>
        <pc:spChg chg="del">
          <ac:chgData name="Jocelyn Chang Menendez" userId="2599ebb9-438f-4827-b122-b7ce36738c97" providerId="ADAL" clId="{2F0F99F3-5E92-4061-AEAD-05DE15AD88B9}" dt="2018-06-12T22:39:17.943" v="4820" actId="478"/>
          <ac:spMkLst>
            <pc:docMk/>
            <pc:sldMk cId="1351960849" sldId="272"/>
            <ac:spMk id="24" creationId="{4F279590-CAED-4378-B623-27580F941BD0}"/>
          </ac:spMkLst>
        </pc:spChg>
        <pc:spChg chg="del">
          <ac:chgData name="Jocelyn Chang Menendez" userId="2599ebb9-438f-4827-b122-b7ce36738c97" providerId="ADAL" clId="{2F0F99F3-5E92-4061-AEAD-05DE15AD88B9}" dt="2018-06-12T22:39:19.611" v="4821" actId="478"/>
          <ac:spMkLst>
            <pc:docMk/>
            <pc:sldMk cId="1351960849" sldId="272"/>
            <ac:spMk id="26" creationId="{A7990541-A92C-402D-87C3-57A9A404B458}"/>
          </ac:spMkLst>
        </pc:spChg>
        <pc:picChg chg="del">
          <ac:chgData name="Jocelyn Chang Menendez" userId="2599ebb9-438f-4827-b122-b7ce36738c97" providerId="ADAL" clId="{2F0F99F3-5E92-4061-AEAD-05DE15AD88B9}" dt="2018-06-12T22:39:17.943" v="4820" actId="478"/>
          <ac:picMkLst>
            <pc:docMk/>
            <pc:sldMk cId="1351960849" sldId="272"/>
            <ac:picMk id="4" creationId="{E070B349-D741-43E2-80F7-9F34C32C9234}"/>
          </ac:picMkLst>
        </pc:picChg>
        <pc:picChg chg="del">
          <ac:chgData name="Jocelyn Chang Menendez" userId="2599ebb9-438f-4827-b122-b7ce36738c97" providerId="ADAL" clId="{2F0F99F3-5E92-4061-AEAD-05DE15AD88B9}" dt="2018-06-12T22:39:37.381" v="4827" actId="478"/>
          <ac:picMkLst>
            <pc:docMk/>
            <pc:sldMk cId="1351960849" sldId="272"/>
            <ac:picMk id="5" creationId="{442A4CB3-25F3-4E88-BCF4-1FDE54001AF6}"/>
          </ac:picMkLst>
        </pc:picChg>
        <pc:picChg chg="del">
          <ac:chgData name="Jocelyn Chang Menendez" userId="2599ebb9-438f-4827-b122-b7ce36738c97" providerId="ADAL" clId="{2F0F99F3-5E92-4061-AEAD-05DE15AD88B9}" dt="2018-06-12T22:39:17.943" v="4820" actId="478"/>
          <ac:picMkLst>
            <pc:docMk/>
            <pc:sldMk cId="1351960849" sldId="272"/>
            <ac:picMk id="8" creationId="{3E8FE9F5-E4F0-4C91-A718-073078B4A46C}"/>
          </ac:picMkLst>
        </pc:picChg>
        <pc:picChg chg="del">
          <ac:chgData name="Jocelyn Chang Menendez" userId="2599ebb9-438f-4827-b122-b7ce36738c97" providerId="ADAL" clId="{2F0F99F3-5E92-4061-AEAD-05DE15AD88B9}" dt="2018-06-12T22:39:17.943" v="4820" actId="478"/>
          <ac:picMkLst>
            <pc:docMk/>
            <pc:sldMk cId="1351960849" sldId="272"/>
            <ac:picMk id="9" creationId="{2D2E19A3-72B0-4980-BB4B-D9FA91E9FEBA}"/>
          </ac:picMkLst>
        </pc:picChg>
        <pc:picChg chg="del">
          <ac:chgData name="Jocelyn Chang Menendez" userId="2599ebb9-438f-4827-b122-b7ce36738c97" providerId="ADAL" clId="{2F0F99F3-5E92-4061-AEAD-05DE15AD88B9}" dt="2018-06-12T22:39:17.943" v="4820" actId="478"/>
          <ac:picMkLst>
            <pc:docMk/>
            <pc:sldMk cId="1351960849" sldId="272"/>
            <ac:picMk id="11" creationId="{E8346A02-803E-49AB-B43A-4DD4C653B38D}"/>
          </ac:picMkLst>
        </pc:picChg>
        <pc:picChg chg="add mod">
          <ac:chgData name="Jocelyn Chang Menendez" userId="2599ebb9-438f-4827-b122-b7ce36738c97" providerId="ADAL" clId="{2F0F99F3-5E92-4061-AEAD-05DE15AD88B9}" dt="2018-06-12T22:39:35.534" v="4826" actId="1076"/>
          <ac:picMkLst>
            <pc:docMk/>
            <pc:sldMk cId="1351960849" sldId="272"/>
            <ac:picMk id="12" creationId="{38CCF72B-1F41-48F6-A861-3E8184E87767}"/>
          </ac:picMkLst>
        </pc:picChg>
      </pc:sldChg>
      <pc:sldChg chg="addSp delSp modSp add ord">
        <pc:chgData name="Jocelyn Chang Menendez" userId="2599ebb9-438f-4827-b122-b7ce36738c97" providerId="ADAL" clId="{2F0F99F3-5E92-4061-AEAD-05DE15AD88B9}" dt="2018-06-12T23:52:30.197" v="5178" actId="1076"/>
        <pc:sldMkLst>
          <pc:docMk/>
          <pc:sldMk cId="4082651302" sldId="273"/>
        </pc:sldMkLst>
        <pc:spChg chg="del">
          <ac:chgData name="Jocelyn Chang Menendez" userId="2599ebb9-438f-4827-b122-b7ce36738c97" providerId="ADAL" clId="{2F0F99F3-5E92-4061-AEAD-05DE15AD88B9}" dt="2018-06-12T23:08:03.866" v="5008" actId="478"/>
          <ac:spMkLst>
            <pc:docMk/>
            <pc:sldMk cId="4082651302" sldId="273"/>
            <ac:spMk id="5" creationId="{733289F4-C108-41CB-B852-87719C77523A}"/>
          </ac:spMkLst>
        </pc:spChg>
        <pc:spChg chg="mod">
          <ac:chgData name="Jocelyn Chang Menendez" userId="2599ebb9-438f-4827-b122-b7ce36738c97" providerId="ADAL" clId="{2F0F99F3-5E92-4061-AEAD-05DE15AD88B9}" dt="2018-06-12T23:15:37.949" v="5053" actId="20577"/>
          <ac:spMkLst>
            <pc:docMk/>
            <pc:sldMk cId="4082651302" sldId="273"/>
            <ac:spMk id="14" creationId="{F453C42A-E5EE-436A-9AAB-C9365F28B3BC}"/>
          </ac:spMkLst>
        </pc:spChg>
        <pc:spChg chg="add del mod ord">
          <ac:chgData name="Jocelyn Chang Menendez" userId="2599ebb9-438f-4827-b122-b7ce36738c97" providerId="ADAL" clId="{2F0F99F3-5E92-4061-AEAD-05DE15AD88B9}" dt="2018-06-12T23:37:55.336" v="5132" actId="478"/>
          <ac:spMkLst>
            <pc:docMk/>
            <pc:sldMk cId="4082651302" sldId="273"/>
            <ac:spMk id="24" creationId="{492BD862-B3BC-45F4-959B-31CD16B0207A}"/>
          </ac:spMkLst>
        </pc:sp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3" creationId="{CE7C1F83-A04E-4071-8CED-736A63B3B934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4" creationId="{34EAEA44-81E1-4709-9675-5AD65E00F9A9}"/>
          </ac:picMkLst>
        </pc:picChg>
        <pc:picChg chg="add del mod ord">
          <ac:chgData name="Jocelyn Chang Menendez" userId="2599ebb9-438f-4827-b122-b7ce36738c97" providerId="ADAL" clId="{2F0F99F3-5E92-4061-AEAD-05DE15AD88B9}" dt="2018-06-12T23:46:16.773" v="5165" actId="478"/>
          <ac:picMkLst>
            <pc:docMk/>
            <pc:sldMk cId="4082651302" sldId="273"/>
            <ac:picMk id="6" creationId="{F515B460-467B-48E1-BB43-3057F55D1306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8" creationId="{042C57DD-6122-4400-87A7-21CEBFB9BF06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9" creationId="{C54EF8D9-9416-46C4-8D45-FBB584BD4D67}"/>
          </ac:picMkLst>
        </pc:picChg>
        <pc:picChg chg="add mod">
          <ac:chgData name="Jocelyn Chang Menendez" userId="2599ebb9-438f-4827-b122-b7ce36738c97" providerId="ADAL" clId="{2F0F99F3-5E92-4061-AEAD-05DE15AD88B9}" dt="2018-06-12T23:43:44.935" v="5148" actId="1036"/>
          <ac:picMkLst>
            <pc:docMk/>
            <pc:sldMk cId="4082651302" sldId="273"/>
            <ac:picMk id="10" creationId="{3C558CB9-F567-47F2-AA9D-5E3E65015CB6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11" creationId="{196C2499-DA31-423A-903B-41FB0EE316EB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12" creationId="{ECEB2767-D099-4978-8498-C2878712573A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13" creationId="{9F89796B-F11B-4FD4-8706-F8A3CF4305A9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15" creationId="{D2B9AEDF-534F-416A-80A1-1118D734C74F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16" creationId="{49667472-BF02-4FE0-A0FE-372C53C6E029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17" creationId="{855B4E85-39AC-46BA-8A98-3D0D570E9CCF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18" creationId="{58E38ED5-45B8-40A9-B29D-B233CA45A868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19" creationId="{A19720CA-F082-451F-8836-B4E63E9A66F7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20" creationId="{85BE25E5-C53E-4234-B629-31250C9E80E1}"/>
          </ac:picMkLst>
        </pc:picChg>
        <pc:picChg chg="del">
          <ac:chgData name="Jocelyn Chang Menendez" userId="2599ebb9-438f-4827-b122-b7ce36738c97" providerId="ADAL" clId="{2F0F99F3-5E92-4061-AEAD-05DE15AD88B9}" dt="2018-06-12T23:08:03.866" v="5008" actId="478"/>
          <ac:picMkLst>
            <pc:docMk/>
            <pc:sldMk cId="4082651302" sldId="273"/>
            <ac:picMk id="21" creationId="{D8A829F5-9C2D-4912-86BF-2E21EE5FF5F0}"/>
          </ac:picMkLst>
        </pc:picChg>
        <pc:picChg chg="add mod">
          <ac:chgData name="Jocelyn Chang Menendez" userId="2599ebb9-438f-4827-b122-b7ce36738c97" providerId="ADAL" clId="{2F0F99F3-5E92-4061-AEAD-05DE15AD88B9}" dt="2018-06-12T23:52:25.134" v="5177" actId="1076"/>
          <ac:picMkLst>
            <pc:docMk/>
            <pc:sldMk cId="4082651302" sldId="273"/>
            <ac:picMk id="22" creationId="{5D880147-E106-4FAC-85DA-1723720D1148}"/>
          </ac:picMkLst>
        </pc:picChg>
        <pc:picChg chg="add del">
          <ac:chgData name="Jocelyn Chang Menendez" userId="2599ebb9-438f-4827-b122-b7ce36738c97" providerId="ADAL" clId="{2F0F99F3-5E92-4061-AEAD-05DE15AD88B9}" dt="2018-06-12T23:36:18.771" v="5104"/>
          <ac:picMkLst>
            <pc:docMk/>
            <pc:sldMk cId="4082651302" sldId="273"/>
            <ac:picMk id="23" creationId="{4A153F4A-D4BF-4222-97A9-6F3AFC840FA8}"/>
          </ac:picMkLst>
        </pc:picChg>
        <pc:picChg chg="add del mod">
          <ac:chgData name="Jocelyn Chang Menendez" userId="2599ebb9-438f-4827-b122-b7ce36738c97" providerId="ADAL" clId="{2F0F99F3-5E92-4061-AEAD-05DE15AD88B9}" dt="2018-06-12T23:52:04.535" v="5173" actId="478"/>
          <ac:picMkLst>
            <pc:docMk/>
            <pc:sldMk cId="4082651302" sldId="273"/>
            <ac:picMk id="25" creationId="{9590A0BD-73F9-4F38-9E17-10F7CAD0FCDE}"/>
          </ac:picMkLst>
        </pc:picChg>
        <pc:picChg chg="add mod">
          <ac:chgData name="Jocelyn Chang Menendez" userId="2599ebb9-438f-4827-b122-b7ce36738c97" providerId="ADAL" clId="{2F0F99F3-5E92-4061-AEAD-05DE15AD88B9}" dt="2018-06-12T23:45:40.522" v="5164" actId="1076"/>
          <ac:picMkLst>
            <pc:docMk/>
            <pc:sldMk cId="4082651302" sldId="273"/>
            <ac:picMk id="26" creationId="{D1C113D2-A8D1-466F-BD9C-5AF0EDFE32E1}"/>
          </ac:picMkLst>
        </pc:picChg>
        <pc:picChg chg="add mod">
          <ac:chgData name="Jocelyn Chang Menendez" userId="2599ebb9-438f-4827-b122-b7ce36738c97" providerId="ADAL" clId="{2F0F99F3-5E92-4061-AEAD-05DE15AD88B9}" dt="2018-06-12T23:45:33.760" v="5163" actId="1038"/>
          <ac:picMkLst>
            <pc:docMk/>
            <pc:sldMk cId="4082651302" sldId="273"/>
            <ac:picMk id="27" creationId="{F500A236-0E08-4A60-A02D-5CCE6590829C}"/>
          </ac:picMkLst>
        </pc:picChg>
        <pc:picChg chg="add mod">
          <ac:chgData name="Jocelyn Chang Menendez" userId="2599ebb9-438f-4827-b122-b7ce36738c97" providerId="ADAL" clId="{2F0F99F3-5E92-4061-AEAD-05DE15AD88B9}" dt="2018-06-12T23:47:04.138" v="5169" actId="1076"/>
          <ac:picMkLst>
            <pc:docMk/>
            <pc:sldMk cId="4082651302" sldId="273"/>
            <ac:picMk id="28" creationId="{841627F7-C53A-45AB-B4D0-B232BD847975}"/>
          </ac:picMkLst>
        </pc:picChg>
        <pc:picChg chg="add mod">
          <ac:chgData name="Jocelyn Chang Menendez" userId="2599ebb9-438f-4827-b122-b7ce36738c97" providerId="ADAL" clId="{2F0F99F3-5E92-4061-AEAD-05DE15AD88B9}" dt="2018-06-12T23:52:30.197" v="5178" actId="1076"/>
          <ac:picMkLst>
            <pc:docMk/>
            <pc:sldMk cId="4082651302" sldId="273"/>
            <ac:picMk id="29" creationId="{D2E08377-7DD4-4C98-81C6-60EBC2758455}"/>
          </ac:picMkLst>
        </pc:picChg>
        <pc:picChg chg="add del mod">
          <ac:chgData name="Jocelyn Chang Menendez" userId="2599ebb9-438f-4827-b122-b7ce36738c97" providerId="ADAL" clId="{2F0F99F3-5E92-4061-AEAD-05DE15AD88B9}" dt="2018-06-12T23:37:55.336" v="5132" actId="478"/>
          <ac:picMkLst>
            <pc:docMk/>
            <pc:sldMk cId="4082651302" sldId="273"/>
            <ac:picMk id="2050" creationId="{4829C8A4-B26C-45A2-BD60-DAC57819D3A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DE0B78-8666-4E07-99EB-A14E12AA15C3}" type="doc">
      <dgm:prSet loTypeId="urn:microsoft.com/office/officeart/2005/8/layout/venn3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AEE0198-6C35-4F65-B3E1-97D5D2EBCFF0}">
      <dgm:prSet phldrT="[Text]" custT="1"/>
      <dgm:spPr>
        <a:xfrm>
          <a:off x="1339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Atmosféricos </a:t>
          </a:r>
          <a:endParaRPr lang="en-US" sz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gm:t>
    </dgm:pt>
    <dgm:pt modelId="{56AADCCD-50D2-497F-BD26-93C01842687A}" type="parTrans" cxnId="{FFE8B433-E1CA-4EF7-BBCC-501197AF7BC5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4EE9B375-9C6F-453A-983B-C6833964A1AE}" type="sibTrans" cxnId="{FFE8B433-E1CA-4EF7-BBCC-501197AF7BC5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0F4C2992-05AE-4F9D-BC5E-E68F6AFD07EF}">
      <dgm:prSet phldrT="[Text]" custT="1"/>
      <dgm:spPr>
        <a:xfrm>
          <a:off x="2523083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Volcánicos</a:t>
          </a:r>
          <a:endParaRPr lang="en-US" sz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gm:t>
    </dgm:pt>
    <dgm:pt modelId="{29E56303-E107-4D5B-A5C0-6ADC5078874A}" type="parTrans" cxnId="{697C1697-791D-4F73-8D8E-1D4CD3BD7A02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6E5AFE9C-8D20-410E-99F4-0F9F03DD3A52}" type="sibTrans" cxnId="{697C1697-791D-4F73-8D8E-1D4CD3BD7A02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26B7601B-8556-4A82-AA04-BEAD64AB2803}">
      <dgm:prSet phldrT="[Text]" custT="1"/>
      <dgm:spPr>
        <a:xfrm>
          <a:off x="3783955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Geológicos</a:t>
          </a:r>
          <a:endParaRPr lang="en-US" sz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gm:t>
    </dgm:pt>
    <dgm:pt modelId="{B24367F6-1067-4377-926C-A48EC4DA2798}" type="parTrans" cxnId="{56711183-0EAC-41EB-8F11-5222D646EA6D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341ED312-7C58-4D95-84BA-87E03FD41EF5}" type="sibTrans" cxnId="{56711183-0EAC-41EB-8F11-5222D646EA6D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A0AA05B4-6E51-4B0D-A6F1-13055C4C952D}">
      <dgm:prSet phldrT="[Text]" custT="1"/>
      <dgm:spPr>
        <a:xfrm>
          <a:off x="5044827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r">
            <a:buNone/>
          </a:pPr>
          <a:r>
            <a:rPr lang="en-US" sz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Hidrológicos</a:t>
          </a:r>
          <a:endParaRPr lang="en-US" sz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gm:t>
    </dgm:pt>
    <dgm:pt modelId="{8417DAE8-B655-46C7-8D76-25A345E21339}" type="parTrans" cxnId="{1BF17354-C0E7-44AB-884D-4D30EBD3816A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5C71D037-A1F4-4AD5-8B2A-1A9FD1184DE7}" type="sibTrans" cxnId="{1BF17354-C0E7-44AB-884D-4D30EBD3816A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5575C111-3340-437E-A730-A7EB6F94C08C}">
      <dgm:prSet custT="1"/>
      <dgm:spPr>
        <a:xfrm>
          <a:off x="1262211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sz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Incendios</a:t>
          </a:r>
          <a:endParaRPr lang="en-US" sz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gm:t>
    </dgm:pt>
    <dgm:pt modelId="{27D371C8-F6D9-4F68-B41A-D20503F81E21}" type="parTrans" cxnId="{B75F56B4-2B6D-422D-B5E7-5106C08BC5CF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9AE058CF-0466-4B0E-A8E8-93230F6B3DD1}" type="sibTrans" cxnId="{B75F56B4-2B6D-422D-B5E7-5106C08BC5CF}">
      <dgm:prSet/>
      <dgm:spPr/>
      <dgm:t>
        <a:bodyPr/>
        <a:lstStyle/>
        <a:p>
          <a:pPr algn="ctr"/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D24DA79A-1119-48DC-B186-AC0E0C45C07F}">
      <dgm:prSet custT="1"/>
      <dgm:spPr>
        <a:xfrm>
          <a:off x="6305699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Sísmicos</a:t>
          </a:r>
          <a:endParaRPr lang="en-US" sz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gm:t>
    </dgm:pt>
    <dgm:pt modelId="{9AF83130-BCDA-4C14-B4E5-33426B7DA7B7}" type="parTrans" cxnId="{6FDC1017-6D17-4D57-B7FE-03A7D5C19A50}">
      <dgm:prSet/>
      <dgm:spPr/>
      <dgm:t>
        <a:bodyPr/>
        <a:lstStyle/>
        <a:p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05DB2EB7-B454-470D-A26F-4B5604E7E1D8}" type="sibTrans" cxnId="{6FDC1017-6D17-4D57-B7FE-03A7D5C19A50}">
      <dgm:prSet/>
      <dgm:spPr/>
      <dgm:t>
        <a:bodyPr/>
        <a:lstStyle/>
        <a:p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D1F9A500-C536-4E91-882E-AB7253816ECC}">
      <dgm:prSet custT="1"/>
      <dgm:spPr>
        <a:xfrm>
          <a:off x="7566571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1" dirty="0" err="1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Intrínsecos</a:t>
          </a:r>
          <a:r>
            <a:rPr lang="en-US" sz="1400" b="1" dirty="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 del </a:t>
          </a:r>
          <a:r>
            <a:rPr lang="en-US" sz="1400" b="1" dirty="0" err="1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proceso</a:t>
          </a:r>
          <a:endParaRPr lang="en-US" sz="1400" b="1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gm:t>
    </dgm:pt>
    <dgm:pt modelId="{1B546010-3B0B-47FA-B4AF-2B9FBDA83879}" type="parTrans" cxnId="{B9F490EF-C01E-4364-B714-E9BEBF3548AC}">
      <dgm:prSet/>
      <dgm:spPr/>
      <dgm:t>
        <a:bodyPr/>
        <a:lstStyle/>
        <a:p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09E8797E-91A4-4992-9D70-6889E66B9162}" type="sibTrans" cxnId="{B9F490EF-C01E-4364-B714-E9BEBF3548AC}">
      <dgm:prSet/>
      <dgm:spPr/>
      <dgm:t>
        <a:bodyPr/>
        <a:lstStyle/>
        <a:p>
          <a:endParaRPr lang="en-US" sz="1400">
            <a:solidFill>
              <a:schemeClr val="bg1">
                <a:lumMod val="50000"/>
              </a:schemeClr>
            </a:solidFill>
          </a:endParaRPr>
        </a:p>
      </dgm:t>
    </dgm:pt>
    <dgm:pt modelId="{475C6024-A0E4-411E-8195-46AA74790F39}" type="pres">
      <dgm:prSet presAssocID="{91DE0B78-8666-4E07-99EB-A14E12AA15C3}" presName="Name0" presStyleCnt="0">
        <dgm:presLayoutVars>
          <dgm:dir/>
          <dgm:resizeHandles val="exact"/>
        </dgm:presLayoutVars>
      </dgm:prSet>
      <dgm:spPr/>
    </dgm:pt>
    <dgm:pt modelId="{36CE691A-BED2-41B5-88C2-9C69BCB4B345}" type="pres">
      <dgm:prSet presAssocID="{3AEE0198-6C35-4F65-B3E1-97D5D2EBCFF0}" presName="Name5" presStyleLbl="vennNode1" presStyleIdx="0" presStyleCnt="7">
        <dgm:presLayoutVars>
          <dgm:bulletEnabled val="1"/>
        </dgm:presLayoutVars>
      </dgm:prSet>
      <dgm:spPr/>
    </dgm:pt>
    <dgm:pt modelId="{E48A6815-D957-4E4E-861D-925809020E13}" type="pres">
      <dgm:prSet presAssocID="{4EE9B375-9C6F-453A-983B-C6833964A1AE}" presName="space" presStyleCnt="0"/>
      <dgm:spPr/>
    </dgm:pt>
    <dgm:pt modelId="{B3B2007C-FA2A-4F50-9727-48FC9C7F12E6}" type="pres">
      <dgm:prSet presAssocID="{5575C111-3340-437E-A730-A7EB6F94C08C}" presName="Name5" presStyleLbl="vennNode1" presStyleIdx="1" presStyleCnt="7">
        <dgm:presLayoutVars>
          <dgm:bulletEnabled val="1"/>
        </dgm:presLayoutVars>
      </dgm:prSet>
      <dgm:spPr/>
    </dgm:pt>
    <dgm:pt modelId="{2F07CCE1-774E-41EB-8BA0-835FA9751F88}" type="pres">
      <dgm:prSet presAssocID="{9AE058CF-0466-4B0E-A8E8-93230F6B3DD1}" presName="space" presStyleCnt="0"/>
      <dgm:spPr/>
    </dgm:pt>
    <dgm:pt modelId="{47FD6F04-5AD7-4961-A005-01265E8E57CD}" type="pres">
      <dgm:prSet presAssocID="{0F4C2992-05AE-4F9D-BC5E-E68F6AFD07EF}" presName="Name5" presStyleLbl="vennNode1" presStyleIdx="2" presStyleCnt="7">
        <dgm:presLayoutVars>
          <dgm:bulletEnabled val="1"/>
        </dgm:presLayoutVars>
      </dgm:prSet>
      <dgm:spPr/>
    </dgm:pt>
    <dgm:pt modelId="{0C82EFA8-122A-4745-9A69-A64E2624D59F}" type="pres">
      <dgm:prSet presAssocID="{6E5AFE9C-8D20-410E-99F4-0F9F03DD3A52}" presName="space" presStyleCnt="0"/>
      <dgm:spPr/>
    </dgm:pt>
    <dgm:pt modelId="{69BA90DC-FDF4-4179-9561-46FFA4FC2CBC}" type="pres">
      <dgm:prSet presAssocID="{26B7601B-8556-4A82-AA04-BEAD64AB2803}" presName="Name5" presStyleLbl="vennNode1" presStyleIdx="3" presStyleCnt="7">
        <dgm:presLayoutVars>
          <dgm:bulletEnabled val="1"/>
        </dgm:presLayoutVars>
      </dgm:prSet>
      <dgm:spPr/>
    </dgm:pt>
    <dgm:pt modelId="{8E8DB971-C956-4E86-ABF2-421C3FF6DB58}" type="pres">
      <dgm:prSet presAssocID="{341ED312-7C58-4D95-84BA-87E03FD41EF5}" presName="space" presStyleCnt="0"/>
      <dgm:spPr/>
    </dgm:pt>
    <dgm:pt modelId="{076F26FC-A7E5-41F5-836C-5A6A53383FC1}" type="pres">
      <dgm:prSet presAssocID="{A0AA05B4-6E51-4B0D-A6F1-13055C4C952D}" presName="Name5" presStyleLbl="vennNode1" presStyleIdx="4" presStyleCnt="7">
        <dgm:presLayoutVars>
          <dgm:bulletEnabled val="1"/>
        </dgm:presLayoutVars>
      </dgm:prSet>
      <dgm:spPr/>
    </dgm:pt>
    <dgm:pt modelId="{776F490B-2D49-4630-BA68-0006B1F29B81}" type="pres">
      <dgm:prSet presAssocID="{5C71D037-A1F4-4AD5-8B2A-1A9FD1184DE7}" presName="space" presStyleCnt="0"/>
      <dgm:spPr/>
    </dgm:pt>
    <dgm:pt modelId="{8683CB13-57C3-4E11-B5C4-507E33ABC6C4}" type="pres">
      <dgm:prSet presAssocID="{D24DA79A-1119-48DC-B186-AC0E0C45C07F}" presName="Name5" presStyleLbl="vennNode1" presStyleIdx="5" presStyleCnt="7">
        <dgm:presLayoutVars>
          <dgm:bulletEnabled val="1"/>
        </dgm:presLayoutVars>
      </dgm:prSet>
      <dgm:spPr/>
    </dgm:pt>
    <dgm:pt modelId="{7C56E8AE-40D2-40AC-B1C0-CB4DBB4404FB}" type="pres">
      <dgm:prSet presAssocID="{05DB2EB7-B454-470D-A26F-4B5604E7E1D8}" presName="space" presStyleCnt="0"/>
      <dgm:spPr/>
    </dgm:pt>
    <dgm:pt modelId="{163B45FD-E639-44FB-9DC1-6ABB0493024C}" type="pres">
      <dgm:prSet presAssocID="{D1F9A500-C536-4E91-882E-AB7253816ECC}" presName="Name5" presStyleLbl="vennNode1" presStyleIdx="6" presStyleCnt="7">
        <dgm:presLayoutVars>
          <dgm:bulletEnabled val="1"/>
        </dgm:presLayoutVars>
      </dgm:prSet>
      <dgm:spPr/>
    </dgm:pt>
  </dgm:ptLst>
  <dgm:cxnLst>
    <dgm:cxn modelId="{6FDC1017-6D17-4D57-B7FE-03A7D5C19A50}" srcId="{91DE0B78-8666-4E07-99EB-A14E12AA15C3}" destId="{D24DA79A-1119-48DC-B186-AC0E0C45C07F}" srcOrd="5" destOrd="0" parTransId="{9AF83130-BCDA-4C14-B4E5-33426B7DA7B7}" sibTransId="{05DB2EB7-B454-470D-A26F-4B5604E7E1D8}"/>
    <dgm:cxn modelId="{FFE8B433-E1CA-4EF7-BBCC-501197AF7BC5}" srcId="{91DE0B78-8666-4E07-99EB-A14E12AA15C3}" destId="{3AEE0198-6C35-4F65-B3E1-97D5D2EBCFF0}" srcOrd="0" destOrd="0" parTransId="{56AADCCD-50D2-497F-BD26-93C01842687A}" sibTransId="{4EE9B375-9C6F-453A-983B-C6833964A1AE}"/>
    <dgm:cxn modelId="{8E39F15F-C357-4AF0-AA5D-A290ABAB394D}" type="presOf" srcId="{5575C111-3340-437E-A730-A7EB6F94C08C}" destId="{B3B2007C-FA2A-4F50-9727-48FC9C7F12E6}" srcOrd="0" destOrd="0" presId="urn:microsoft.com/office/officeart/2005/8/layout/venn3"/>
    <dgm:cxn modelId="{FB71FE62-D6B3-42CF-B8CD-CE9022547AE8}" type="presOf" srcId="{D1F9A500-C536-4E91-882E-AB7253816ECC}" destId="{163B45FD-E639-44FB-9DC1-6ABB0493024C}" srcOrd="0" destOrd="0" presId="urn:microsoft.com/office/officeart/2005/8/layout/venn3"/>
    <dgm:cxn modelId="{E4BA8148-0990-47F4-9142-BBF0B7548B47}" type="presOf" srcId="{D24DA79A-1119-48DC-B186-AC0E0C45C07F}" destId="{8683CB13-57C3-4E11-B5C4-507E33ABC6C4}" srcOrd="0" destOrd="0" presId="urn:microsoft.com/office/officeart/2005/8/layout/venn3"/>
    <dgm:cxn modelId="{EBEAC86F-C799-4CFC-BC05-5D681E1704B0}" type="presOf" srcId="{0F4C2992-05AE-4F9D-BC5E-E68F6AFD07EF}" destId="{47FD6F04-5AD7-4961-A005-01265E8E57CD}" srcOrd="0" destOrd="0" presId="urn:microsoft.com/office/officeart/2005/8/layout/venn3"/>
    <dgm:cxn modelId="{AA351951-F431-44D5-9126-A21D0C5DF976}" type="presOf" srcId="{3AEE0198-6C35-4F65-B3E1-97D5D2EBCFF0}" destId="{36CE691A-BED2-41B5-88C2-9C69BCB4B345}" srcOrd="0" destOrd="0" presId="urn:microsoft.com/office/officeart/2005/8/layout/venn3"/>
    <dgm:cxn modelId="{1BF17354-C0E7-44AB-884D-4D30EBD3816A}" srcId="{91DE0B78-8666-4E07-99EB-A14E12AA15C3}" destId="{A0AA05B4-6E51-4B0D-A6F1-13055C4C952D}" srcOrd="4" destOrd="0" parTransId="{8417DAE8-B655-46C7-8D76-25A345E21339}" sibTransId="{5C71D037-A1F4-4AD5-8B2A-1A9FD1184DE7}"/>
    <dgm:cxn modelId="{4E307A7F-7EC6-4A09-8C94-0C44791EFAEF}" type="presOf" srcId="{26B7601B-8556-4A82-AA04-BEAD64AB2803}" destId="{69BA90DC-FDF4-4179-9561-46FFA4FC2CBC}" srcOrd="0" destOrd="0" presId="urn:microsoft.com/office/officeart/2005/8/layout/venn3"/>
    <dgm:cxn modelId="{56711183-0EAC-41EB-8F11-5222D646EA6D}" srcId="{91DE0B78-8666-4E07-99EB-A14E12AA15C3}" destId="{26B7601B-8556-4A82-AA04-BEAD64AB2803}" srcOrd="3" destOrd="0" parTransId="{B24367F6-1067-4377-926C-A48EC4DA2798}" sibTransId="{341ED312-7C58-4D95-84BA-87E03FD41EF5}"/>
    <dgm:cxn modelId="{697C1697-791D-4F73-8D8E-1D4CD3BD7A02}" srcId="{91DE0B78-8666-4E07-99EB-A14E12AA15C3}" destId="{0F4C2992-05AE-4F9D-BC5E-E68F6AFD07EF}" srcOrd="2" destOrd="0" parTransId="{29E56303-E107-4D5B-A5C0-6ADC5078874A}" sibTransId="{6E5AFE9C-8D20-410E-99F4-0F9F03DD3A52}"/>
    <dgm:cxn modelId="{B75F56B4-2B6D-422D-B5E7-5106C08BC5CF}" srcId="{91DE0B78-8666-4E07-99EB-A14E12AA15C3}" destId="{5575C111-3340-437E-A730-A7EB6F94C08C}" srcOrd="1" destOrd="0" parTransId="{27D371C8-F6D9-4F68-B41A-D20503F81E21}" sibTransId="{9AE058CF-0466-4B0E-A8E8-93230F6B3DD1}"/>
    <dgm:cxn modelId="{53EC9CDA-857D-40CE-98F4-43A894F72C9A}" type="presOf" srcId="{91DE0B78-8666-4E07-99EB-A14E12AA15C3}" destId="{475C6024-A0E4-411E-8195-46AA74790F39}" srcOrd="0" destOrd="0" presId="urn:microsoft.com/office/officeart/2005/8/layout/venn3"/>
    <dgm:cxn modelId="{8F7718E0-828F-44EC-AF7F-BB4708A1D225}" type="presOf" srcId="{A0AA05B4-6E51-4B0D-A6F1-13055C4C952D}" destId="{076F26FC-A7E5-41F5-836C-5A6A53383FC1}" srcOrd="0" destOrd="0" presId="urn:microsoft.com/office/officeart/2005/8/layout/venn3"/>
    <dgm:cxn modelId="{B9F490EF-C01E-4364-B714-E9BEBF3548AC}" srcId="{91DE0B78-8666-4E07-99EB-A14E12AA15C3}" destId="{D1F9A500-C536-4E91-882E-AB7253816ECC}" srcOrd="6" destOrd="0" parTransId="{1B546010-3B0B-47FA-B4AF-2B9FBDA83879}" sibTransId="{09E8797E-91A4-4992-9D70-6889E66B9162}"/>
    <dgm:cxn modelId="{3F1DD4E5-182A-4A2A-9B36-C9369172E816}" type="presParOf" srcId="{475C6024-A0E4-411E-8195-46AA74790F39}" destId="{36CE691A-BED2-41B5-88C2-9C69BCB4B345}" srcOrd="0" destOrd="0" presId="urn:microsoft.com/office/officeart/2005/8/layout/venn3"/>
    <dgm:cxn modelId="{B0DB6EB7-DFD2-4518-A5A0-F615EBA2E5BC}" type="presParOf" srcId="{475C6024-A0E4-411E-8195-46AA74790F39}" destId="{E48A6815-D957-4E4E-861D-925809020E13}" srcOrd="1" destOrd="0" presId="urn:microsoft.com/office/officeart/2005/8/layout/venn3"/>
    <dgm:cxn modelId="{29134B4D-D8AB-4D59-8DFA-4AD7BCEA9D69}" type="presParOf" srcId="{475C6024-A0E4-411E-8195-46AA74790F39}" destId="{B3B2007C-FA2A-4F50-9727-48FC9C7F12E6}" srcOrd="2" destOrd="0" presId="urn:microsoft.com/office/officeart/2005/8/layout/venn3"/>
    <dgm:cxn modelId="{3DCB84DA-BE5E-4381-95C6-9F1B7F2CD549}" type="presParOf" srcId="{475C6024-A0E4-411E-8195-46AA74790F39}" destId="{2F07CCE1-774E-41EB-8BA0-835FA9751F88}" srcOrd="3" destOrd="0" presId="urn:microsoft.com/office/officeart/2005/8/layout/venn3"/>
    <dgm:cxn modelId="{0E7F5313-82A3-4482-A8B0-0F567619F80D}" type="presParOf" srcId="{475C6024-A0E4-411E-8195-46AA74790F39}" destId="{47FD6F04-5AD7-4961-A005-01265E8E57CD}" srcOrd="4" destOrd="0" presId="urn:microsoft.com/office/officeart/2005/8/layout/venn3"/>
    <dgm:cxn modelId="{E6793BE8-8460-49D4-A94B-7545FF8A9186}" type="presParOf" srcId="{475C6024-A0E4-411E-8195-46AA74790F39}" destId="{0C82EFA8-122A-4745-9A69-A64E2624D59F}" srcOrd="5" destOrd="0" presId="urn:microsoft.com/office/officeart/2005/8/layout/venn3"/>
    <dgm:cxn modelId="{BA806CFD-477D-4F2D-85CA-3F0C367807C6}" type="presParOf" srcId="{475C6024-A0E4-411E-8195-46AA74790F39}" destId="{69BA90DC-FDF4-4179-9561-46FFA4FC2CBC}" srcOrd="6" destOrd="0" presId="urn:microsoft.com/office/officeart/2005/8/layout/venn3"/>
    <dgm:cxn modelId="{97E2797A-536B-490C-9D6F-11C6C5B6439E}" type="presParOf" srcId="{475C6024-A0E4-411E-8195-46AA74790F39}" destId="{8E8DB971-C956-4E86-ABF2-421C3FF6DB58}" srcOrd="7" destOrd="0" presId="urn:microsoft.com/office/officeart/2005/8/layout/venn3"/>
    <dgm:cxn modelId="{8C575D8E-B7EF-49E1-AF82-BE13018149BC}" type="presParOf" srcId="{475C6024-A0E4-411E-8195-46AA74790F39}" destId="{076F26FC-A7E5-41F5-836C-5A6A53383FC1}" srcOrd="8" destOrd="0" presId="urn:microsoft.com/office/officeart/2005/8/layout/venn3"/>
    <dgm:cxn modelId="{26F54B20-67C7-4D50-B085-7013911AEAF1}" type="presParOf" srcId="{475C6024-A0E4-411E-8195-46AA74790F39}" destId="{776F490B-2D49-4630-BA68-0006B1F29B81}" srcOrd="9" destOrd="0" presId="urn:microsoft.com/office/officeart/2005/8/layout/venn3"/>
    <dgm:cxn modelId="{0F9A1DC5-AEBB-4BA8-A64E-4B851C12D01F}" type="presParOf" srcId="{475C6024-A0E4-411E-8195-46AA74790F39}" destId="{8683CB13-57C3-4E11-B5C4-507E33ABC6C4}" srcOrd="10" destOrd="0" presId="urn:microsoft.com/office/officeart/2005/8/layout/venn3"/>
    <dgm:cxn modelId="{18A525D8-C51E-4058-9BE5-0BC4D750A46D}" type="presParOf" srcId="{475C6024-A0E4-411E-8195-46AA74790F39}" destId="{7C56E8AE-40D2-40AC-B1C0-CB4DBB4404FB}" srcOrd="11" destOrd="0" presId="urn:microsoft.com/office/officeart/2005/8/layout/venn3"/>
    <dgm:cxn modelId="{26E4780F-012C-4CCB-AE3D-5D47E248602C}" type="presParOf" srcId="{475C6024-A0E4-411E-8195-46AA74790F39}" destId="{163B45FD-E639-44FB-9DC1-6ABB0493024C}" srcOrd="1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E691A-BED2-41B5-88C2-9C69BCB4B345}">
      <dsp:nvSpPr>
        <dsp:cNvPr id="0" name=""/>
        <dsp:cNvSpPr/>
      </dsp:nvSpPr>
      <dsp:spPr>
        <a:xfrm>
          <a:off x="1339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6737" tIns="15240" rIns="8673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Atmosféricos </a:t>
          </a:r>
          <a:endParaRPr lang="en-US" sz="1200" kern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sp:txBody>
      <dsp:txXfrm>
        <a:off x="232152" y="2098886"/>
        <a:ext cx="1114464" cy="1114464"/>
      </dsp:txXfrm>
    </dsp:sp>
    <dsp:sp modelId="{B3B2007C-FA2A-4F50-9727-48FC9C7F12E6}">
      <dsp:nvSpPr>
        <dsp:cNvPr id="0" name=""/>
        <dsp:cNvSpPr/>
      </dsp:nvSpPr>
      <dsp:spPr>
        <a:xfrm>
          <a:off x="1262211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6737" tIns="15240" rIns="8673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Incendios</a:t>
          </a:r>
          <a:endParaRPr lang="en-US" sz="1200" kern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sp:txBody>
      <dsp:txXfrm>
        <a:off x="1493024" y="2098886"/>
        <a:ext cx="1114464" cy="1114464"/>
      </dsp:txXfrm>
    </dsp:sp>
    <dsp:sp modelId="{47FD6F04-5AD7-4961-A005-01265E8E57CD}">
      <dsp:nvSpPr>
        <dsp:cNvPr id="0" name=""/>
        <dsp:cNvSpPr/>
      </dsp:nvSpPr>
      <dsp:spPr>
        <a:xfrm>
          <a:off x="2523083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6737" tIns="15240" rIns="8673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Volcánicos</a:t>
          </a:r>
          <a:endParaRPr lang="en-US" sz="1200" kern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sp:txBody>
      <dsp:txXfrm>
        <a:off x="2753896" y="2098886"/>
        <a:ext cx="1114464" cy="1114464"/>
      </dsp:txXfrm>
    </dsp:sp>
    <dsp:sp modelId="{69BA90DC-FDF4-4179-9561-46FFA4FC2CBC}">
      <dsp:nvSpPr>
        <dsp:cNvPr id="0" name=""/>
        <dsp:cNvSpPr/>
      </dsp:nvSpPr>
      <dsp:spPr>
        <a:xfrm>
          <a:off x="3783955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6737" tIns="15240" rIns="8673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Geológicos</a:t>
          </a:r>
          <a:endParaRPr lang="en-US" sz="1200" kern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sp:txBody>
      <dsp:txXfrm>
        <a:off x="4014768" y="2098886"/>
        <a:ext cx="1114464" cy="1114464"/>
      </dsp:txXfrm>
    </dsp:sp>
    <dsp:sp modelId="{076F26FC-A7E5-41F5-836C-5A6A53383FC1}">
      <dsp:nvSpPr>
        <dsp:cNvPr id="0" name=""/>
        <dsp:cNvSpPr/>
      </dsp:nvSpPr>
      <dsp:spPr>
        <a:xfrm>
          <a:off x="5044827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6737" tIns="15240" rIns="86737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Hidrológicos</a:t>
          </a:r>
          <a:endParaRPr lang="en-US" sz="1200" kern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sp:txBody>
      <dsp:txXfrm>
        <a:off x="5275640" y="2098886"/>
        <a:ext cx="1114464" cy="1114464"/>
      </dsp:txXfrm>
    </dsp:sp>
    <dsp:sp modelId="{8683CB13-57C3-4E11-B5C4-507E33ABC6C4}">
      <dsp:nvSpPr>
        <dsp:cNvPr id="0" name=""/>
        <dsp:cNvSpPr/>
      </dsp:nvSpPr>
      <dsp:spPr>
        <a:xfrm>
          <a:off x="6305699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6737" tIns="15240" rIns="86737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Sísmicos</a:t>
          </a:r>
          <a:endParaRPr lang="en-US" sz="1200" kern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sp:txBody>
      <dsp:txXfrm>
        <a:off x="6536512" y="2098886"/>
        <a:ext cx="1114464" cy="1114464"/>
      </dsp:txXfrm>
    </dsp:sp>
    <dsp:sp modelId="{163B45FD-E639-44FB-9DC1-6ABB0493024C}">
      <dsp:nvSpPr>
        <dsp:cNvPr id="0" name=""/>
        <dsp:cNvSpPr/>
      </dsp:nvSpPr>
      <dsp:spPr>
        <a:xfrm>
          <a:off x="7566571" y="1868073"/>
          <a:ext cx="1576090" cy="1576090"/>
        </a:xfrm>
        <a:prstGeom prst="ellipse">
          <a:avLst/>
        </a:prstGeom>
        <a:solidFill>
          <a:sysClr val="window" lastClr="FFFFFF">
            <a:alpha val="5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6737" tIns="17780" rIns="86737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Intrínsecos</a:t>
          </a:r>
          <a:r>
            <a:rPr lang="en-US" sz="1400" b="1" kern="1200" dirty="0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 del </a:t>
          </a:r>
          <a:r>
            <a:rPr lang="en-US" sz="1400" b="1" kern="1200" dirty="0" err="1">
              <a:solidFill>
                <a:schemeClr val="bg1">
                  <a:lumMod val="50000"/>
                </a:schemeClr>
              </a:solidFill>
              <a:latin typeface="Qanelas Light" panose="00000400000000000000" pitchFamily="50" charset="0"/>
              <a:ea typeface="+mn-ea"/>
              <a:cs typeface="+mn-cs"/>
            </a:rPr>
            <a:t>proceso</a:t>
          </a:r>
          <a:endParaRPr lang="en-US" sz="1400" b="1" kern="1200" dirty="0">
            <a:solidFill>
              <a:schemeClr val="bg1">
                <a:lumMod val="50000"/>
              </a:schemeClr>
            </a:solidFill>
            <a:latin typeface="Qanelas Light" panose="00000400000000000000" pitchFamily="50" charset="0"/>
            <a:ea typeface="+mn-ea"/>
            <a:cs typeface="+mn-cs"/>
          </a:endParaRPr>
        </a:p>
      </dsp:txBody>
      <dsp:txXfrm>
        <a:off x="7797384" y="2098886"/>
        <a:ext cx="1114464" cy="1114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A35D-F91A-4EC3-8833-2B5B1FDE7096}" type="datetimeFigureOut">
              <a:rPr lang="es-GT" smtClean="0"/>
              <a:t>12/06/2018</a:t>
            </a:fld>
            <a:endParaRPr lang="es-G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E5A2D-3D13-4532-BC46-115228B48064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4389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E5A2D-3D13-4532-BC46-115228B48064}" type="slidenum">
              <a:rPr lang="es-GT" smtClean="0"/>
              <a:t>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4686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E5A2D-3D13-4532-BC46-115228B48064}" type="slidenum">
              <a:rPr lang="es-GT" smtClean="0"/>
              <a:t>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8677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5292080" y="1410345"/>
            <a:ext cx="3672408" cy="425090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1424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179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6019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102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835696" y="202630"/>
            <a:ext cx="6851104" cy="274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D309-B2BE-4940-A696-E5DF4AFD07DD}" type="datetimeFigureOut">
              <a:rPr lang="es-CO" smtClean="0"/>
              <a:pPr/>
              <a:t>12/06/2018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677B9-F039-4794-9B13-7712F9740DF1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941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</p:sldLayoutIdLst>
  <p:txStyles>
    <p:titleStyle>
      <a:lvl1pPr algn="r" defTabSz="914400" rtl="0" eaLnBrk="1" latinLnBrk="0" hangingPunct="1">
        <a:spcBef>
          <a:spcPct val="0"/>
        </a:spcBef>
        <a:buNone/>
        <a:defRPr sz="24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emf"/><Relationship Id="rId17" Type="http://schemas.openxmlformats.org/officeDocument/2006/relationships/image" Target="../media/image21.emf"/><Relationship Id="rId2" Type="http://schemas.openxmlformats.org/officeDocument/2006/relationships/image" Target="../media/image4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emf"/><Relationship Id="rId5" Type="http://schemas.openxmlformats.org/officeDocument/2006/relationships/image" Target="../media/image10.jpeg"/><Relationship Id="rId15" Type="http://schemas.openxmlformats.org/officeDocument/2006/relationships/image" Target="../media/image19.png"/><Relationship Id="rId10" Type="http://schemas.openxmlformats.org/officeDocument/2006/relationships/image" Target="../media/image15.emf"/><Relationship Id="rId19" Type="http://schemas.openxmlformats.org/officeDocument/2006/relationships/image" Target="../media/image23.emf"/><Relationship Id="rId4" Type="http://schemas.openxmlformats.org/officeDocument/2006/relationships/image" Target="../media/image9.png"/><Relationship Id="rId9" Type="http://schemas.openxmlformats.org/officeDocument/2006/relationships/image" Target="../media/image14.emf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292080" y="692696"/>
            <a:ext cx="3672408" cy="4250903"/>
          </a:xfrm>
        </p:spPr>
        <p:txBody>
          <a:bodyPr/>
          <a:lstStyle/>
          <a:p>
            <a:r>
              <a:rPr lang="es-CO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A6801-AADF-4B2A-B11E-967862648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06" y="5229200"/>
            <a:ext cx="2047156" cy="10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84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sp>
        <p:nvSpPr>
          <p:cNvPr id="14" name="1 Título">
            <a:extLst>
              <a:ext uri="{FF2B5EF4-FFF2-40B4-BE49-F238E27FC236}">
                <a16:creationId xmlns:a16="http://schemas.microsoft.com/office/drawing/2014/main" id="{F453C42A-E5EE-436A-9AAB-C9365F28B3BC}"/>
              </a:ext>
            </a:extLst>
          </p:cNvPr>
          <p:cNvSpPr txBox="1">
            <a:spLocks/>
          </p:cNvSpPr>
          <p:nvPr/>
        </p:nvSpPr>
        <p:spPr>
          <a:xfrm>
            <a:off x="2987824" y="691843"/>
            <a:ext cx="6147547" cy="6679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SV" sz="2800" b="1" dirty="0">
                <a:solidFill>
                  <a:srgbClr val="E88609"/>
                </a:solidFill>
                <a:latin typeface="Century Gothic" panose="020B0502020202020204" pitchFamily="34" charset="0"/>
                <a:ea typeface="+mn-ea"/>
                <a:cs typeface="+mn-cs"/>
              </a:rPr>
              <a:t>COMUNICACIÓN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58CB9-F567-47F2-AA9D-5E3E65015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97" y="1614586"/>
            <a:ext cx="194695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880147-E106-4FAC-85DA-1723720D1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638033"/>
            <a:ext cx="196853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C113D2-A8D1-466F-BD9C-5AF0EDFE3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4227447"/>
            <a:ext cx="193660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00A236-0E08-4A60-A02D-5CCE65908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627" y="4221088"/>
            <a:ext cx="1942428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1627F7-C53A-45AB-B4D0-B232BD847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4227447"/>
            <a:ext cx="194508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E08377-7DD4-4C98-81C6-60EBC2758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128" y="1592566"/>
            <a:ext cx="195768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65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3BB40C-6150-4760-BBA8-8E60A481663D}"/>
              </a:ext>
            </a:extLst>
          </p:cNvPr>
          <p:cNvSpPr txBox="1"/>
          <p:nvPr/>
        </p:nvSpPr>
        <p:spPr>
          <a:xfrm>
            <a:off x="0" y="2708920"/>
            <a:ext cx="91440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RECUPERACIÓN</a:t>
            </a:r>
            <a:endParaRPr lang="es-GT" sz="6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9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F279590-CAED-4378-B623-27580F941BD0}"/>
              </a:ext>
            </a:extLst>
          </p:cNvPr>
          <p:cNvSpPr txBox="1"/>
          <p:nvPr/>
        </p:nvSpPr>
        <p:spPr>
          <a:xfrm>
            <a:off x="686693" y="3536742"/>
            <a:ext cx="345946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COMITÉS Y BRIGADAS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Mapeo de colaboradores y lugar de habitación</a:t>
            </a:r>
          </a:p>
          <a:p>
            <a:endParaRPr lang="es-GT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Revisión, evaluación y aseguramiento de infraestructura de instalación a cargo.</a:t>
            </a:r>
          </a:p>
          <a:p>
            <a:endParaRPr lang="es-GT" sz="1400" dirty="0">
              <a:solidFill>
                <a:srgbClr val="E88609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990541-A92C-402D-87C3-57A9A404B458}"/>
              </a:ext>
            </a:extLst>
          </p:cNvPr>
          <p:cNvSpPr txBox="1"/>
          <p:nvPr/>
        </p:nvSpPr>
        <p:spPr>
          <a:xfrm>
            <a:off x="5072534" y="962925"/>
            <a:ext cx="36837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COMITÉ DE EMERGENCIA</a:t>
            </a:r>
          </a:p>
          <a:p>
            <a:pPr algn="ctr"/>
            <a:endParaRPr lang="es-GT" sz="2400" b="1" dirty="0">
              <a:solidFill>
                <a:srgbClr val="E88609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Evaluación de pérdidas humanas y daños materiales, asignación de recursos.</a:t>
            </a:r>
          </a:p>
          <a:p>
            <a:pPr algn="just"/>
            <a:endParaRPr lang="es-GT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Protocolos de reinicio de operaciones</a:t>
            </a:r>
          </a:p>
          <a:p>
            <a:pPr algn="ctr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País</a:t>
            </a:r>
          </a:p>
          <a:p>
            <a:pPr algn="ctr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Área de ubicación</a:t>
            </a:r>
          </a:p>
          <a:p>
            <a:pPr algn="ctr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Empresa</a:t>
            </a:r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0B349-D741-43E2-80F7-9F34C32C9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412776"/>
            <a:ext cx="1764466" cy="1764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A4CB3-25F3-4E88-BCF4-1FDE54001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75723" y="3861048"/>
            <a:ext cx="1629260" cy="1629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FE9F5-E4F0-4C91-A718-073078B4A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627" y="4815075"/>
            <a:ext cx="1080000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E19A3-72B0-4980-BB4B-D9FA91E9F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475" y="4761191"/>
            <a:ext cx="1080000" cy="108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8346A02-803E-49AB-B43A-4DD4C653B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50779" y="479686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7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38CCF72B-1F41-48F6-A861-3E8184E87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053184" cy="44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0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2F6457-0690-49F2-8A3B-EBDD45366B14}"/>
              </a:ext>
            </a:extLst>
          </p:cNvPr>
          <p:cNvSpPr txBox="1"/>
          <p:nvPr/>
        </p:nvSpPr>
        <p:spPr>
          <a:xfrm>
            <a:off x="653771" y="1351205"/>
            <a:ext cx="1690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ED54F4-1EDC-4991-A1CB-21667376694A}"/>
              </a:ext>
            </a:extLst>
          </p:cNvPr>
          <p:cNvSpPr txBox="1"/>
          <p:nvPr/>
        </p:nvSpPr>
        <p:spPr>
          <a:xfrm>
            <a:off x="-9345" y="2447751"/>
            <a:ext cx="2687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7 sept </a:t>
            </a: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Huracán Irma</a:t>
            </a: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República Dominicana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35E85-6DAE-434D-84C6-D3D7C6BF5AD6}"/>
              </a:ext>
            </a:extLst>
          </p:cNvPr>
          <p:cNvSpPr txBox="1"/>
          <p:nvPr/>
        </p:nvSpPr>
        <p:spPr>
          <a:xfrm>
            <a:off x="410266" y="3622069"/>
            <a:ext cx="2253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9 y 19 sept</a:t>
            </a: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Terremoto </a:t>
            </a: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México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78F940-E3E5-4C9E-8A42-00207DD512EA}"/>
              </a:ext>
            </a:extLst>
          </p:cNvPr>
          <p:cNvSpPr txBox="1"/>
          <p:nvPr/>
        </p:nvSpPr>
        <p:spPr>
          <a:xfrm>
            <a:off x="965400" y="4598120"/>
            <a:ext cx="2757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22 sept  </a:t>
            </a: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Huracán María</a:t>
            </a: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República Dominicana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869D16-D1F3-4ADE-B0C4-A9B7C24ED894}"/>
              </a:ext>
            </a:extLst>
          </p:cNvPr>
          <p:cNvSpPr txBox="1"/>
          <p:nvPr/>
        </p:nvSpPr>
        <p:spPr>
          <a:xfrm>
            <a:off x="1604200" y="5719224"/>
            <a:ext cx="2623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6  oct</a:t>
            </a: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Tormenta Nate</a:t>
            </a:r>
          </a:p>
          <a:p>
            <a:pPr algn="just"/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Costa Rica y Nicaragua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2E32F0-C93A-4801-AFE6-10A3E5FEFF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9357" y="1486861"/>
            <a:ext cx="6294643" cy="38842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830F20-F892-4D90-8E01-FCF949FA2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7" y="2722299"/>
            <a:ext cx="663733" cy="6637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B6EAB8-CACD-428C-BD64-A15DCB54F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025" y="2572751"/>
            <a:ext cx="591888" cy="5918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8D6C1E-A057-4FB7-AD7C-AC466968C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3907" y="4136410"/>
            <a:ext cx="591888" cy="591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544618-2E47-4CC9-B93B-893D83503F40}"/>
              </a:ext>
            </a:extLst>
          </p:cNvPr>
          <p:cNvSpPr txBox="1"/>
          <p:nvPr/>
        </p:nvSpPr>
        <p:spPr>
          <a:xfrm>
            <a:off x="7122001" y="5800610"/>
            <a:ext cx="17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 </a:t>
            </a:r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Atmosféricos</a:t>
            </a:r>
          </a:p>
          <a:p>
            <a:pPr algn="just"/>
            <a:r>
              <a:rPr lang="es-G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6 </a:t>
            </a:r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Volcánicos </a:t>
            </a:r>
          </a:p>
          <a:p>
            <a:pPr algn="just"/>
            <a:r>
              <a:rPr lang="es-G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 </a:t>
            </a:r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Sísmicos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BF0498-C859-4DF8-8C16-D507592235F0}"/>
              </a:ext>
            </a:extLst>
          </p:cNvPr>
          <p:cNvSpPr txBox="1"/>
          <p:nvPr/>
        </p:nvSpPr>
        <p:spPr>
          <a:xfrm>
            <a:off x="5800547" y="5943089"/>
            <a:ext cx="132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14</a:t>
            </a:r>
          </a:p>
          <a:p>
            <a:pPr algn="ctr"/>
            <a:r>
              <a:rPr lang="es-G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Amenazas</a:t>
            </a:r>
            <a:endParaRPr lang="es-GT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2EA316-8E94-4EA6-88B2-C551E1D29399}"/>
              </a:ext>
            </a:extLst>
          </p:cNvPr>
          <p:cNvCxnSpPr/>
          <p:nvPr/>
        </p:nvCxnSpPr>
        <p:spPr>
          <a:xfrm>
            <a:off x="7092280" y="5800610"/>
            <a:ext cx="0" cy="9360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03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DA506453-E33E-4B62-B5D2-556888F80A99}"/>
              </a:ext>
            </a:extLst>
          </p:cNvPr>
          <p:cNvSpPr txBox="1">
            <a:spLocks/>
          </p:cNvSpPr>
          <p:nvPr/>
        </p:nvSpPr>
        <p:spPr>
          <a:xfrm>
            <a:off x="1557571" y="2005107"/>
            <a:ext cx="6057998" cy="17023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GT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s-GT" sz="1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marL="342900" lvl="1" indent="0">
              <a:buNone/>
            </a:pPr>
            <a:endParaRPr lang="es-GT" sz="1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9F1B4D4-CC54-47CA-B6BC-18EECFCE33FF}"/>
              </a:ext>
            </a:extLst>
          </p:cNvPr>
          <p:cNvSpPr txBox="1">
            <a:spLocks/>
          </p:cNvSpPr>
          <p:nvPr/>
        </p:nvSpPr>
        <p:spPr>
          <a:xfrm>
            <a:off x="25228" y="5107405"/>
            <a:ext cx="9143999" cy="5777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fontAlgn="ctr">
              <a:buNone/>
            </a:pPr>
            <a:r>
              <a:rPr lang="es-GT" sz="2400" b="1" dirty="0">
                <a:solidFill>
                  <a:srgbClr val="FF7F00"/>
                </a:solidFill>
                <a:latin typeface="Century Gothic" panose="020B0502020202020204" pitchFamily="34" charset="0"/>
              </a:rPr>
              <a:t>Prevención    Preparación    Respuesta    Recuperación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B20155-50D9-42CA-83A4-EB5AB778B088}"/>
              </a:ext>
            </a:extLst>
          </p:cNvPr>
          <p:cNvSpPr txBox="1"/>
          <p:nvPr/>
        </p:nvSpPr>
        <p:spPr>
          <a:xfrm>
            <a:off x="-14519" y="1356533"/>
            <a:ext cx="9119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 Molinos Modernos la preparación ayuda a salvar vidas y minimizar daños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A8F1E8-1801-4702-A74C-60408BB179F4}"/>
              </a:ext>
            </a:extLst>
          </p:cNvPr>
          <p:cNvSpPr txBox="1"/>
          <p:nvPr/>
        </p:nvSpPr>
        <p:spPr>
          <a:xfrm>
            <a:off x="194081" y="1825484"/>
            <a:ext cx="878497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La integración y compromiso de cada una de las personas y las áreas de trabajo, tomando como base que la salud ocupacional y la seguridad industrial  es</a:t>
            </a:r>
          </a:p>
          <a:p>
            <a:pPr algn="ctr" fontAlgn="ctr">
              <a:spcBef>
                <a:spcPct val="20000"/>
              </a:spcBef>
            </a:pPr>
            <a:r>
              <a:rPr lang="es-GT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GT" sz="2400" b="1" dirty="0">
                <a:solidFill>
                  <a:srgbClr val="FF7F00"/>
                </a:solidFill>
                <a:latin typeface="Century Gothic" panose="020B0502020202020204" pitchFamily="34" charset="0"/>
              </a:rPr>
              <a:t>responsabilidad de cada uno y un compromiso de todos</a:t>
            </a:r>
          </a:p>
          <a:p>
            <a:pPr algn="ctr">
              <a:spcAft>
                <a:spcPts val="1200"/>
              </a:spcAft>
            </a:pPr>
            <a:endParaRPr lang="es-GT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D02EDF06-3B0E-43D4-9679-589788A83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77" y="5746190"/>
            <a:ext cx="1966046" cy="9658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4DCDFD-153B-498F-9FDA-0C233079D264}"/>
              </a:ext>
            </a:extLst>
          </p:cNvPr>
          <p:cNvSpPr txBox="1"/>
          <p:nvPr/>
        </p:nvSpPr>
        <p:spPr>
          <a:xfrm>
            <a:off x="152954" y="2945098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Respondemos a objetivos claros, una visión compartida en donde cada uno se adhiere de forma voluntaria a las políticas, procedimientos y planes trazados</a:t>
            </a:r>
          </a:p>
          <a:p>
            <a:pPr algn="ctr">
              <a:spcAft>
                <a:spcPts val="1200"/>
              </a:spcAft>
            </a:pPr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Reconocemos las debilidades y áreas de oportunidad para transformarlas en fortalezas</a:t>
            </a:r>
          </a:p>
          <a:p>
            <a:pPr algn="ctr"/>
            <a:r>
              <a:rPr lang="es-G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Vivimos nuestros valores REIR: </a:t>
            </a:r>
          </a:p>
          <a:p>
            <a:pPr algn="ctr"/>
            <a:r>
              <a:rPr lang="es-GT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Responsabilidad, Excelencia, Integridad y Respeto</a:t>
            </a:r>
          </a:p>
        </p:txBody>
      </p:sp>
    </p:spTree>
    <p:extLst>
      <p:ext uri="{BB962C8B-B14F-4D97-AF65-F5344CB8AC3E}">
        <p14:creationId xmlns:p14="http://schemas.microsoft.com/office/powerpoint/2010/main" val="426334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3BB40C-6150-4760-BBA8-8E60A481663D}"/>
              </a:ext>
            </a:extLst>
          </p:cNvPr>
          <p:cNvSpPr txBox="1"/>
          <p:nvPr/>
        </p:nvSpPr>
        <p:spPr>
          <a:xfrm>
            <a:off x="0" y="2367171"/>
            <a:ext cx="914400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PREVENCIÓN</a:t>
            </a:r>
          </a:p>
          <a:p>
            <a:pPr algn="ctr"/>
            <a:r>
              <a:rPr lang="es-GT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 PREPARACIÓN</a:t>
            </a:r>
            <a:endParaRPr lang="es-GT" sz="6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3BB40C-6150-4760-BBA8-8E60A481663D}"/>
              </a:ext>
            </a:extLst>
          </p:cNvPr>
          <p:cNvSpPr txBox="1"/>
          <p:nvPr/>
        </p:nvSpPr>
        <p:spPr>
          <a:xfrm>
            <a:off x="107504" y="6308999"/>
            <a:ext cx="8913817" cy="523220"/>
          </a:xfrm>
          <a:prstGeom prst="rect">
            <a:avLst/>
          </a:prstGeom>
          <a:noFill/>
          <a:ln>
            <a:solidFill>
              <a:srgbClr val="E886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Equipo</a:t>
            </a:r>
            <a:r>
              <a:rPr lang="es-G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designado a monitoreo diario y seguimiento a fenómenos naturales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35761-9D41-4AB5-8159-CEF9A53BBA94}"/>
              </a:ext>
            </a:extLst>
          </p:cNvPr>
          <p:cNvSpPr txBox="1"/>
          <p:nvPr/>
        </p:nvSpPr>
        <p:spPr>
          <a:xfrm>
            <a:off x="2771667" y="980728"/>
            <a:ext cx="3269348" cy="2677656"/>
          </a:xfrm>
          <a:prstGeom prst="rect">
            <a:avLst/>
          </a:prstGeom>
          <a:noFill/>
          <a:ln>
            <a:solidFill>
              <a:srgbClr val="E886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CAPACITACIÓN Y FORMACIÓN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2491 </a:t>
            </a:r>
            <a:r>
              <a:rPr lang="es-G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px</a:t>
            </a:r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Plan de emergencias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25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Simulacros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990541-A92C-402D-87C3-57A9A404B458}"/>
              </a:ext>
            </a:extLst>
          </p:cNvPr>
          <p:cNvSpPr txBox="1"/>
          <p:nvPr/>
        </p:nvSpPr>
        <p:spPr>
          <a:xfrm>
            <a:off x="108016" y="1196752"/>
            <a:ext cx="2569975" cy="5047536"/>
          </a:xfrm>
          <a:prstGeom prst="rect">
            <a:avLst/>
          </a:prstGeom>
          <a:noFill/>
          <a:ln>
            <a:solidFill>
              <a:srgbClr val="E886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RECURSO HUMANO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30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Comités SOSI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360 </a:t>
            </a:r>
            <a:r>
              <a:rPr lang="es-G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px</a:t>
            </a:r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55</a:t>
            </a:r>
            <a:r>
              <a:rPr lang="es-GT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Brigadas de emergencia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900 </a:t>
            </a:r>
            <a:r>
              <a:rPr lang="es-G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px</a:t>
            </a:r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4222 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Colaboradores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700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Contratistas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6549E-7EDC-4C88-B48E-E7DB3438EA6E}"/>
              </a:ext>
            </a:extLst>
          </p:cNvPr>
          <p:cNvSpPr txBox="1"/>
          <p:nvPr/>
        </p:nvSpPr>
        <p:spPr>
          <a:xfrm>
            <a:off x="6128825" y="764704"/>
            <a:ext cx="2892496" cy="5478423"/>
          </a:xfrm>
          <a:prstGeom prst="rect">
            <a:avLst/>
          </a:prstGeom>
          <a:noFill/>
          <a:ln>
            <a:solidFill>
              <a:srgbClr val="E886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PROTOCOLOS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Planes de emergencias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Terremoto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Sismo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Humo e Incendios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Tormentas Tropicales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Huracanes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Inundación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Lluvia de ceniza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Vientos Fuertes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Intrínsecos del proceso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Seguridad perimetral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Comunicación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@</a:t>
            </a:r>
            <a:r>
              <a:rPr lang="es-G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SOSIAlertas</a:t>
            </a:r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@SOSI Noticias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Boletines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B21CBC-4A88-49EC-BE19-D9D90F25D5C4}"/>
              </a:ext>
            </a:extLst>
          </p:cNvPr>
          <p:cNvSpPr txBox="1"/>
          <p:nvPr/>
        </p:nvSpPr>
        <p:spPr>
          <a:xfrm>
            <a:off x="2768990" y="3789040"/>
            <a:ext cx="3274702" cy="2462213"/>
          </a:xfrm>
          <a:prstGeom prst="rect">
            <a:avLst/>
          </a:prstGeom>
          <a:noFill/>
          <a:ln>
            <a:solidFill>
              <a:srgbClr val="E886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INFRAESTRUCTURA Y EQUIPO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G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100%</a:t>
            </a:r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instalaciones con equipo para combate de incendios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G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90%</a:t>
            </a:r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 instalaciones con equipo de emergencia básico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Programa de auditorías y mantenimiento.</a:t>
            </a:r>
            <a:endParaRPr lang="es-GT" sz="8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90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E3C3E881-46D4-414F-B3FF-74FC6ED4C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8442265"/>
              </p:ext>
            </p:extLst>
          </p:nvPr>
        </p:nvGraphicFramePr>
        <p:xfrm>
          <a:off x="-1" y="1545764"/>
          <a:ext cx="9144001" cy="531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FA58A065-96BD-49C6-AF5D-1ABC729042D4}"/>
              </a:ext>
            </a:extLst>
          </p:cNvPr>
          <p:cNvSpPr txBox="1">
            <a:spLocks/>
          </p:cNvSpPr>
          <p:nvPr/>
        </p:nvSpPr>
        <p:spPr>
          <a:xfrm>
            <a:off x="6404653" y="5645644"/>
            <a:ext cx="1530321" cy="875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1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Fallas</a:t>
            </a:r>
          </a:p>
          <a:p>
            <a:r>
              <a:rPr lang="es-GT" sz="1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Temblores</a:t>
            </a:r>
          </a:p>
          <a:p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Tsunamis</a:t>
            </a:r>
          </a:p>
          <a:p>
            <a:pPr lvl="1"/>
            <a:endParaRPr lang="es-G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D7F2BC07-D9FA-414A-9F8F-74E8E7C6E0D8}"/>
              </a:ext>
            </a:extLst>
          </p:cNvPr>
          <p:cNvSpPr txBox="1">
            <a:spLocks/>
          </p:cNvSpPr>
          <p:nvPr/>
        </p:nvSpPr>
        <p:spPr>
          <a:xfrm>
            <a:off x="3583326" y="5645644"/>
            <a:ext cx="2743200" cy="121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Deslizamientos</a:t>
            </a:r>
          </a:p>
          <a:p>
            <a:pPr marL="457200" lvl="1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Desprendimiento de rocas</a:t>
            </a:r>
          </a:p>
          <a:p>
            <a:pPr marL="457200" lvl="1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Hundimiento de tierra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E6828CB9-2955-439D-8A0D-02E516E276F5}"/>
              </a:ext>
            </a:extLst>
          </p:cNvPr>
          <p:cNvSpPr txBox="1">
            <a:spLocks/>
          </p:cNvSpPr>
          <p:nvPr/>
        </p:nvSpPr>
        <p:spPr>
          <a:xfrm>
            <a:off x="5224686" y="2137046"/>
            <a:ext cx="3062177" cy="172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Inundación costera</a:t>
            </a:r>
          </a:p>
          <a:p>
            <a:pPr marL="0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Sequía</a:t>
            </a:r>
          </a:p>
          <a:p>
            <a:pPr marL="0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Desbordamiento de ríos</a:t>
            </a:r>
          </a:p>
          <a:p>
            <a:pPr marL="0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Olas ciclónicas</a:t>
            </a:r>
          </a:p>
          <a:p>
            <a:pPr marL="457200" lvl="1" indent="0">
              <a:buFont typeface="Arial" pitchFamily="34" charset="0"/>
              <a:buNone/>
            </a:pPr>
            <a:endParaRPr lang="es-GT" sz="1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A167B6EE-834D-45FB-BA24-2F8FCE906B37}"/>
              </a:ext>
            </a:extLst>
          </p:cNvPr>
          <p:cNvSpPr txBox="1">
            <a:spLocks/>
          </p:cNvSpPr>
          <p:nvPr/>
        </p:nvSpPr>
        <p:spPr>
          <a:xfrm>
            <a:off x="134858" y="1748309"/>
            <a:ext cx="2430017" cy="1496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GT" sz="1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Tormentas Tropicales</a:t>
            </a:r>
          </a:p>
          <a:p>
            <a:pPr marL="0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Granizo</a:t>
            </a:r>
          </a:p>
          <a:p>
            <a:pPr marL="0" indent="0">
              <a:buFont typeface="Arial" pitchFamily="34" charset="0"/>
              <a:buNone/>
            </a:pPr>
            <a:r>
              <a:rPr lang="es-GT" sz="1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Huracanes</a:t>
            </a:r>
          </a:p>
          <a:p>
            <a:pPr marL="0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Incendios</a:t>
            </a:r>
          </a:p>
          <a:p>
            <a:pPr marL="0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Tornados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A3DD2FA1-34C3-497B-A064-8DEFDC130E95}"/>
              </a:ext>
            </a:extLst>
          </p:cNvPr>
          <p:cNvSpPr txBox="1">
            <a:spLocks/>
          </p:cNvSpPr>
          <p:nvPr/>
        </p:nvSpPr>
        <p:spPr>
          <a:xfrm>
            <a:off x="1623317" y="5552267"/>
            <a:ext cx="1198009" cy="4010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Matorrales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E272FF61-D646-4A1F-A663-450668A3BB17}"/>
              </a:ext>
            </a:extLst>
          </p:cNvPr>
          <p:cNvSpPr txBox="1">
            <a:spLocks/>
          </p:cNvSpPr>
          <p:nvPr/>
        </p:nvSpPr>
        <p:spPr>
          <a:xfrm>
            <a:off x="2185336" y="1993449"/>
            <a:ext cx="3368629" cy="1860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Font typeface="Arial" pitchFamily="34" charset="0"/>
              <a:buNone/>
            </a:pPr>
            <a:r>
              <a:rPr lang="es-GT" sz="1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Cenizas</a:t>
            </a:r>
          </a:p>
          <a:p>
            <a:pPr marL="400050" lvl="1" indent="0">
              <a:buFont typeface="Arial" pitchFamily="34" charset="0"/>
              <a:buNone/>
            </a:pPr>
            <a:r>
              <a:rPr lang="es-GT" sz="1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Gases </a:t>
            </a:r>
          </a:p>
          <a:p>
            <a:pPr marL="400050" lvl="1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Proyectiles y explosiones laterales</a:t>
            </a:r>
          </a:p>
          <a:p>
            <a:pPr marL="400050" lvl="1" indent="0">
              <a:buFont typeface="Arial" pitchFamily="34" charset="0"/>
              <a:buNone/>
            </a:pPr>
            <a:r>
              <a:rPr lang="es-GT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Flujos piroclásticos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B3926F-17A2-409E-B0AA-1FF6EC8D844A}"/>
              </a:ext>
            </a:extLst>
          </p:cNvPr>
          <p:cNvCxnSpPr/>
          <p:nvPr/>
        </p:nvCxnSpPr>
        <p:spPr>
          <a:xfrm>
            <a:off x="2093842" y="5296405"/>
            <a:ext cx="0" cy="2560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4D9A02-98E3-41DA-BF24-D0C12E12C007}"/>
              </a:ext>
            </a:extLst>
          </p:cNvPr>
          <p:cNvCxnSpPr>
            <a:cxnSpLocks/>
          </p:cNvCxnSpPr>
          <p:nvPr/>
        </p:nvCxnSpPr>
        <p:spPr>
          <a:xfrm flipV="1">
            <a:off x="3262118" y="3244502"/>
            <a:ext cx="0" cy="23854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44F2B4-A676-4588-9610-C4E26B4274BC}"/>
              </a:ext>
            </a:extLst>
          </p:cNvPr>
          <p:cNvCxnSpPr>
            <a:cxnSpLocks/>
          </p:cNvCxnSpPr>
          <p:nvPr/>
        </p:nvCxnSpPr>
        <p:spPr>
          <a:xfrm flipV="1">
            <a:off x="5795620" y="3312572"/>
            <a:ext cx="0" cy="23854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597197-E659-412C-874A-2FC6150B6079}"/>
              </a:ext>
            </a:extLst>
          </p:cNvPr>
          <p:cNvCxnSpPr/>
          <p:nvPr/>
        </p:nvCxnSpPr>
        <p:spPr>
          <a:xfrm>
            <a:off x="4641104" y="5363212"/>
            <a:ext cx="0" cy="2560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FD0F77-75CC-4377-97FC-2F0E64AA3E5C}"/>
              </a:ext>
            </a:extLst>
          </p:cNvPr>
          <p:cNvCxnSpPr/>
          <p:nvPr/>
        </p:nvCxnSpPr>
        <p:spPr>
          <a:xfrm>
            <a:off x="7169813" y="5312203"/>
            <a:ext cx="0" cy="25608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52F1AD0-9AFF-42F8-8169-39A3FD7289EE}"/>
              </a:ext>
            </a:extLst>
          </p:cNvPr>
          <p:cNvCxnSpPr>
            <a:cxnSpLocks/>
          </p:cNvCxnSpPr>
          <p:nvPr/>
        </p:nvCxnSpPr>
        <p:spPr>
          <a:xfrm flipV="1">
            <a:off x="837433" y="3244686"/>
            <a:ext cx="0" cy="23854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5" name="1 Título">
            <a:extLst>
              <a:ext uri="{FF2B5EF4-FFF2-40B4-BE49-F238E27FC236}">
                <a16:creationId xmlns:a16="http://schemas.microsoft.com/office/drawing/2014/main" id="{0184FEFE-3495-4422-B95E-8FE407769CB5}"/>
              </a:ext>
            </a:extLst>
          </p:cNvPr>
          <p:cNvSpPr txBox="1">
            <a:spLocks/>
          </p:cNvSpPr>
          <p:nvPr/>
        </p:nvSpPr>
        <p:spPr>
          <a:xfrm>
            <a:off x="3673934" y="691843"/>
            <a:ext cx="5461437" cy="6679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SV" sz="2800" b="1" dirty="0">
                <a:solidFill>
                  <a:srgbClr val="E88609"/>
                </a:solidFill>
                <a:latin typeface="Century Gothic" panose="020B0502020202020204" pitchFamily="34" charset="0"/>
                <a:ea typeface="+mn-ea"/>
                <a:cs typeface="+mn-cs"/>
              </a:rPr>
              <a:t>RIESGOS</a:t>
            </a:r>
          </a:p>
        </p:txBody>
      </p:sp>
    </p:spTree>
    <p:extLst>
      <p:ext uri="{BB962C8B-B14F-4D97-AF65-F5344CB8AC3E}">
        <p14:creationId xmlns:p14="http://schemas.microsoft.com/office/powerpoint/2010/main" val="216353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7C1F83-A04E-4071-8CED-736A63B3B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658" y="2764749"/>
            <a:ext cx="2731884" cy="1255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AEA44-81E1-4709-9675-5AD65E00F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327693"/>
            <a:ext cx="1705590" cy="2136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C57DD-6122-4400-87A7-21CEBFB9BF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6328"/>
          <a:stretch/>
        </p:blipFill>
        <p:spPr>
          <a:xfrm>
            <a:off x="1972658" y="1327693"/>
            <a:ext cx="2731884" cy="142015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54EF8D9-9416-46C4-8D45-FBB584BD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64234"/>
            <a:ext cx="1705591" cy="88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blob:https://web.whatsapp.com/faaebdd5-695b-4e56-8559-985eace763a8">
            <a:extLst>
              <a:ext uri="{FF2B5EF4-FFF2-40B4-BE49-F238E27FC236}">
                <a16:creationId xmlns:a16="http://schemas.microsoft.com/office/drawing/2014/main" id="{733289F4-C108-41CB-B852-87719C7752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6C2499-DA31-423A-903B-41FB0EE316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659"/>
          <a:stretch/>
        </p:blipFill>
        <p:spPr>
          <a:xfrm>
            <a:off x="1977936" y="4037085"/>
            <a:ext cx="2731884" cy="1145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EB2767-D099-4978-8498-C28787125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18" y="4353732"/>
            <a:ext cx="1705590" cy="2274120"/>
          </a:xfrm>
          <a:prstGeom prst="rect">
            <a:avLst/>
          </a:prstGeom>
        </p:spPr>
      </p:pic>
      <p:sp>
        <p:nvSpPr>
          <p:cNvPr id="14" name="1 Título">
            <a:extLst>
              <a:ext uri="{FF2B5EF4-FFF2-40B4-BE49-F238E27FC236}">
                <a16:creationId xmlns:a16="http://schemas.microsoft.com/office/drawing/2014/main" id="{F453C42A-E5EE-436A-9AAB-C9365F28B3BC}"/>
              </a:ext>
            </a:extLst>
          </p:cNvPr>
          <p:cNvSpPr txBox="1">
            <a:spLocks/>
          </p:cNvSpPr>
          <p:nvPr/>
        </p:nvSpPr>
        <p:spPr>
          <a:xfrm>
            <a:off x="2987824" y="620688"/>
            <a:ext cx="6147547" cy="6679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SV" sz="2800" b="1" dirty="0">
                <a:solidFill>
                  <a:srgbClr val="E88609"/>
                </a:solidFill>
                <a:latin typeface="Century Gothic" panose="020B0502020202020204" pitchFamily="34" charset="0"/>
                <a:ea typeface="+mn-ea"/>
                <a:cs typeface="+mn-cs"/>
              </a:rPr>
              <a:t>CAPACITACIÓN Y FORMACIÓN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89796B-F11B-4FD4-8706-F8A3CF4305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7518" y="1339081"/>
            <a:ext cx="2712026" cy="1446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B9AEDF-534F-416A-80A1-1118D734C7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9544" y="2465152"/>
            <a:ext cx="1682609" cy="13517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5B4E85-39AC-46BA-8A98-3D0D570E9C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0817" y="4256536"/>
            <a:ext cx="2734303" cy="13182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E38ED5-45B8-40A9-B29D-B233CA45A86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464"/>
          <a:stretch/>
        </p:blipFill>
        <p:spPr>
          <a:xfrm>
            <a:off x="4724400" y="5389416"/>
            <a:ext cx="2725002" cy="1365641"/>
          </a:xfrm>
          <a:prstGeom prst="rect">
            <a:avLst/>
          </a:prstGeom>
        </p:spPr>
      </p:pic>
      <p:pic>
        <p:nvPicPr>
          <p:cNvPr id="20" name="Picture 2" descr="Imagen">
            <a:extLst>
              <a:ext uri="{FF2B5EF4-FFF2-40B4-BE49-F238E27FC236}">
                <a16:creationId xmlns:a16="http://schemas.microsoft.com/office/drawing/2014/main" id="{85BE25E5-C53E-4234-B629-31250C9E8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18" y="5199325"/>
            <a:ext cx="2703523" cy="152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9720CA-F082-451F-8836-B4E63E9A66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16528" y="2799515"/>
            <a:ext cx="2714006" cy="14548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A829F5-9C2D-4912-86BF-2E21EE5FF5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2767" y="1328687"/>
            <a:ext cx="1700931" cy="11400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C8852F-230B-474C-AF62-4488115EB1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48988" y="5396150"/>
            <a:ext cx="2041224" cy="13656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667472-BF02-4FE0-A0FE-372C53C6E0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29544" y="4648481"/>
            <a:ext cx="1665345" cy="9512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99E538-2A6C-4197-8BB4-5510A10847A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6810" y="3775909"/>
            <a:ext cx="1643401" cy="11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99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3BB40C-6150-4760-BBA8-8E60A481663D}"/>
              </a:ext>
            </a:extLst>
          </p:cNvPr>
          <p:cNvSpPr txBox="1"/>
          <p:nvPr/>
        </p:nvSpPr>
        <p:spPr>
          <a:xfrm>
            <a:off x="0" y="2708920"/>
            <a:ext cx="91440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RESPUESTA</a:t>
            </a:r>
            <a:endParaRPr lang="es-GT" sz="6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46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E21E4D-8EEA-40B2-B3C5-9222978B3FA2}"/>
              </a:ext>
            </a:extLst>
          </p:cNvPr>
          <p:cNvSpPr/>
          <p:nvPr/>
        </p:nvSpPr>
        <p:spPr>
          <a:xfrm>
            <a:off x="696555" y="2839898"/>
            <a:ext cx="1878412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O" sz="1200" dirty="0">
                <a:latin typeface="Century Gothic" panose="020B0502020202020204" pitchFamily="34" charset="0"/>
              </a:rPr>
              <a:t>Estrategias para la Gestión de Emergencias derivadas de Fenómenos Naturales</a:t>
            </a:r>
            <a:endParaRPr lang="es-CO" sz="1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A66B73-3E1E-453F-9477-32053DF83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889" y="120634"/>
            <a:ext cx="1005282" cy="493852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F279590-CAED-4378-B623-27580F941BD0}"/>
              </a:ext>
            </a:extLst>
          </p:cNvPr>
          <p:cNvSpPr txBox="1"/>
          <p:nvPr/>
        </p:nvSpPr>
        <p:spPr>
          <a:xfrm>
            <a:off x="2798657" y="867308"/>
            <a:ext cx="3082652" cy="3200876"/>
          </a:xfrm>
          <a:prstGeom prst="rect">
            <a:avLst/>
          </a:prstGeom>
          <a:noFill/>
          <a:ln>
            <a:solidFill>
              <a:srgbClr val="E886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COMITÉS Y BRIGADAS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Mapeo de colaboradores y lugar de habitación</a:t>
            </a:r>
          </a:p>
          <a:p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Revisión y aseguramiento de infraestructura de instalación a cargo</a:t>
            </a:r>
          </a:p>
          <a:p>
            <a:endParaRPr lang="es-GT" sz="1400" dirty="0">
              <a:solidFill>
                <a:srgbClr val="E88609"/>
              </a:solidFill>
              <a:latin typeface="Century Gothic" panose="020B0502020202020204" pitchFamily="34" charset="0"/>
            </a:endParaRPr>
          </a:p>
          <a:p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Aplicación de plan de emergencia y protocolos</a:t>
            </a:r>
          </a:p>
          <a:p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990541-A92C-402D-87C3-57A9A404B458}"/>
              </a:ext>
            </a:extLst>
          </p:cNvPr>
          <p:cNvSpPr txBox="1"/>
          <p:nvPr/>
        </p:nvSpPr>
        <p:spPr>
          <a:xfrm>
            <a:off x="6134081" y="850770"/>
            <a:ext cx="2827636" cy="3847207"/>
          </a:xfrm>
          <a:prstGeom prst="rect">
            <a:avLst/>
          </a:prstGeom>
          <a:noFill/>
          <a:ln>
            <a:solidFill>
              <a:srgbClr val="E886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COMITÉ DE EMERGENCIA</a:t>
            </a:r>
          </a:p>
          <a:p>
            <a:pPr algn="ctr"/>
            <a:endParaRPr lang="es-GT" sz="1400" b="1" dirty="0">
              <a:solidFill>
                <a:srgbClr val="E88609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Toma de decisión de medidas de preventivas</a:t>
            </a:r>
          </a:p>
          <a:p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Colaboradores, contratistas y visitantes</a:t>
            </a:r>
          </a:p>
          <a:p>
            <a:pPr algn="just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Planes de producción y distribución.</a:t>
            </a:r>
          </a:p>
          <a:p>
            <a:pPr algn="just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Infraestructura</a:t>
            </a:r>
          </a:p>
          <a:p>
            <a:pPr algn="just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Soporte Regional</a:t>
            </a:r>
          </a:p>
          <a:p>
            <a:pPr algn="just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065CD-A5AC-4AF2-9905-AF2592BC6EF6}"/>
              </a:ext>
            </a:extLst>
          </p:cNvPr>
          <p:cNvSpPr txBox="1"/>
          <p:nvPr/>
        </p:nvSpPr>
        <p:spPr>
          <a:xfrm>
            <a:off x="696587" y="2835929"/>
            <a:ext cx="1878412" cy="95410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Monitoreo constante de la evolución del fenómeno natural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43769-E1EF-4BF9-B6BB-F4EEBC383A00}"/>
              </a:ext>
            </a:extLst>
          </p:cNvPr>
          <p:cNvSpPr txBox="1"/>
          <p:nvPr/>
        </p:nvSpPr>
        <p:spPr>
          <a:xfrm>
            <a:off x="2771800" y="4256251"/>
            <a:ext cx="3109509" cy="2339102"/>
          </a:xfrm>
          <a:prstGeom prst="rect">
            <a:avLst/>
          </a:prstGeom>
          <a:noFill/>
          <a:ln>
            <a:solidFill>
              <a:srgbClr val="E886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COMUNICACIONES E INFRAESTRUCTURA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Sala de Comando de emergencia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Telefónica, Redes, 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Televisión y Radio, Satelital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4EF87-3193-47EE-A45B-C011D01B9B1F}"/>
              </a:ext>
            </a:extLst>
          </p:cNvPr>
          <p:cNvSpPr txBox="1"/>
          <p:nvPr/>
        </p:nvSpPr>
        <p:spPr>
          <a:xfrm>
            <a:off x="6134081" y="4897922"/>
            <a:ext cx="2827636" cy="1708160"/>
          </a:xfrm>
          <a:prstGeom prst="rect">
            <a:avLst/>
          </a:prstGeom>
          <a:noFill/>
          <a:ln>
            <a:solidFill>
              <a:srgbClr val="E8860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solidFill>
                  <a:srgbClr val="E88609"/>
                </a:solidFill>
                <a:latin typeface="Century Gothic" panose="020B0502020202020204" pitchFamily="34" charset="0"/>
              </a:rPr>
              <a:t>COMUNICACIÓN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Boletines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@SOSI Alertas</a:t>
            </a:r>
          </a:p>
          <a:p>
            <a:pPr algn="ctr"/>
            <a:r>
              <a:rPr lang="es-G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@ SOSI Noticias</a:t>
            </a:r>
          </a:p>
          <a:p>
            <a:pPr algn="ctr"/>
            <a:endParaRPr lang="es-GT" sz="14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s-GT" sz="11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036D79-BBA5-4159-A237-59F84B94FD17}"/>
              </a:ext>
            </a:extLst>
          </p:cNvPr>
          <p:cNvSpPr/>
          <p:nvPr/>
        </p:nvSpPr>
        <p:spPr>
          <a:xfrm>
            <a:off x="696587" y="1481087"/>
            <a:ext cx="1878412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3BB40C-6150-4760-BBA8-8E60A481663D}"/>
              </a:ext>
            </a:extLst>
          </p:cNvPr>
          <p:cNvSpPr txBox="1"/>
          <p:nvPr/>
        </p:nvSpPr>
        <p:spPr>
          <a:xfrm>
            <a:off x="696587" y="1569063"/>
            <a:ext cx="1878412" cy="73866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GT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Evaluación  de riesgo latente del Fenómeno natural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3F5B0A-2295-4097-94E2-827EEEB10E1D}"/>
              </a:ext>
            </a:extLst>
          </p:cNvPr>
          <p:cNvSpPr/>
          <p:nvPr/>
        </p:nvSpPr>
        <p:spPr>
          <a:xfrm>
            <a:off x="696555" y="5516369"/>
            <a:ext cx="1878412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72E905-3C2A-4071-9444-582D343E2EC4}"/>
              </a:ext>
            </a:extLst>
          </p:cNvPr>
          <p:cNvSpPr/>
          <p:nvPr/>
        </p:nvSpPr>
        <p:spPr>
          <a:xfrm>
            <a:off x="696555" y="4179935"/>
            <a:ext cx="1878412" cy="954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1C256B-7745-4DE1-BF4E-FADFBEB69F91}"/>
              </a:ext>
            </a:extLst>
          </p:cNvPr>
          <p:cNvSpPr txBox="1"/>
          <p:nvPr/>
        </p:nvSpPr>
        <p:spPr>
          <a:xfrm>
            <a:off x="696554" y="4387249"/>
            <a:ext cx="187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Activación de Protocolos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35761-9D41-4AB5-8159-CEF9A53BBA94}"/>
              </a:ext>
            </a:extLst>
          </p:cNvPr>
          <p:cNvSpPr txBox="1"/>
          <p:nvPr/>
        </p:nvSpPr>
        <p:spPr>
          <a:xfrm>
            <a:off x="696553" y="5839533"/>
            <a:ext cx="1878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Emisión de alertas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EBCFC76-F5FA-49BB-ABAF-6173440367BB}"/>
              </a:ext>
            </a:extLst>
          </p:cNvPr>
          <p:cNvSpPr/>
          <p:nvPr/>
        </p:nvSpPr>
        <p:spPr>
          <a:xfrm rot="5400000">
            <a:off x="1371658" y="2357451"/>
            <a:ext cx="528201" cy="436694"/>
          </a:xfrm>
          <a:prstGeom prst="rightArrow">
            <a:avLst/>
          </a:prstGeom>
          <a:solidFill>
            <a:srgbClr val="E88609"/>
          </a:solidFill>
          <a:ln>
            <a:solidFill>
              <a:srgbClr val="E88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5A303A52-FEF6-4E0C-8DD5-6347A79A6807}"/>
              </a:ext>
            </a:extLst>
          </p:cNvPr>
          <p:cNvSpPr/>
          <p:nvPr/>
        </p:nvSpPr>
        <p:spPr>
          <a:xfrm rot="5400000">
            <a:off x="1371657" y="3827313"/>
            <a:ext cx="528201" cy="436694"/>
          </a:xfrm>
          <a:prstGeom prst="rightArrow">
            <a:avLst/>
          </a:prstGeom>
          <a:solidFill>
            <a:srgbClr val="E88609"/>
          </a:solidFill>
          <a:ln>
            <a:solidFill>
              <a:srgbClr val="E88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F3DB3646-23B4-4759-9D6D-AB2B68ACD55A}"/>
              </a:ext>
            </a:extLst>
          </p:cNvPr>
          <p:cNvSpPr/>
          <p:nvPr/>
        </p:nvSpPr>
        <p:spPr>
          <a:xfrm rot="5400000">
            <a:off x="1371656" y="5133513"/>
            <a:ext cx="528201" cy="436694"/>
          </a:xfrm>
          <a:prstGeom prst="rightArrow">
            <a:avLst/>
          </a:prstGeom>
          <a:solidFill>
            <a:srgbClr val="E88609"/>
          </a:solidFill>
          <a:ln>
            <a:solidFill>
              <a:srgbClr val="E886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A4095A-93A1-4879-9BE0-65A9D618689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4" y="1293286"/>
            <a:ext cx="543614" cy="5436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F1C582-1144-436A-8E95-21AB7B5036E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4" y="2597085"/>
            <a:ext cx="543600" cy="543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D502DE-9962-490C-8961-0D9FE0D645A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8" y="3951927"/>
            <a:ext cx="543600" cy="543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BBBDF8-777B-4F48-9EA2-EDD223DB039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1" y="529474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3182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n_PR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Presentacion_PR18</Template>
  <TotalTime>1177</TotalTime>
  <Words>558</Words>
  <Application>Microsoft Office PowerPoint</Application>
  <PresentationFormat>On-screen Show (4:3)</PresentationFormat>
  <Paragraphs>169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Qanelas Light</vt:lpstr>
      <vt:lpstr>Presentacion_PR18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  <vt:lpstr>Estrategias para la Gestión de Emergencias derivadas de Fenómenos Naturales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Giraldo</dc:creator>
  <cp:lastModifiedBy>Jocelyn Chang Menendez</cp:lastModifiedBy>
  <cp:revision>3</cp:revision>
  <dcterms:created xsi:type="dcterms:W3CDTF">2018-01-17T17:13:09Z</dcterms:created>
  <dcterms:modified xsi:type="dcterms:W3CDTF">2018-06-12T23:54:06Z</dcterms:modified>
</cp:coreProperties>
</file>