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/>
    <p:restoredTop sz="94595"/>
  </p:normalViewPr>
  <p:slideViewPr>
    <p:cSldViewPr snapToGrid="0" snapToObjects="1">
      <p:cViewPr varScale="1">
        <p:scale>
          <a:sx n="96" d="100"/>
          <a:sy n="96" d="100"/>
        </p:scale>
        <p:origin x="9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DA3D3-7A6E-E64B-ABCC-17E759650E43}" type="datetimeFigureOut">
              <a:rPr lang="es-ES_tradnl" smtClean="0"/>
              <a:t>1/9/17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22DB6-2980-5E4C-B52C-BFD96E5C382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75964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Taller 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V Encuentro de Comunicadores UNGRD</a:t>
            </a: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494">
            <a:off x="704744" y="535583"/>
            <a:ext cx="4105514" cy="314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76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6" r="22882" b="-1"/>
          <a:stretch/>
        </p:blipFill>
        <p:spPr>
          <a:xfrm>
            <a:off x="7568124" y="10"/>
            <a:ext cx="3836475" cy="530158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0" y="685801"/>
            <a:ext cx="6397157" cy="467936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ES" sz="1600" b="1" dirty="0"/>
              <a:t>QUE SE ESTA HACIENDO DESDE LAS OFICINAS.  </a:t>
            </a:r>
            <a:endParaRPr lang="es-ES_tradnl" sz="1600" dirty="0"/>
          </a:p>
          <a:p>
            <a:pPr lvl="0">
              <a:lnSpc>
                <a:spcPct val="110000"/>
              </a:lnSpc>
            </a:pPr>
            <a:r>
              <a:rPr lang="es-ES" sz="1600" dirty="0"/>
              <a:t>Campañas preventivas e informativas sobre gestión del riesgo en diferentes ámbitos.  </a:t>
            </a:r>
            <a:endParaRPr lang="es-ES_tradnl" sz="1600" dirty="0"/>
          </a:p>
          <a:p>
            <a:pPr lvl="0">
              <a:lnSpc>
                <a:spcPct val="110000"/>
              </a:lnSpc>
            </a:pPr>
            <a:r>
              <a:rPr lang="es-ES" sz="1600" dirty="0"/>
              <a:t>Aplicación del riesgo en los planes de desarrollo municipales y departamentales.  </a:t>
            </a:r>
            <a:endParaRPr lang="es-ES_tradnl" sz="1600" dirty="0"/>
          </a:p>
          <a:p>
            <a:pPr lvl="0">
              <a:lnSpc>
                <a:spcPct val="110000"/>
              </a:lnSpc>
            </a:pPr>
            <a:r>
              <a:rPr lang="es-ES" sz="1600" dirty="0"/>
              <a:t>Replica de información de la </a:t>
            </a:r>
            <a:r>
              <a:rPr lang="es-ES" sz="1600" dirty="0" err="1"/>
              <a:t>ungrd</a:t>
            </a:r>
            <a:r>
              <a:rPr lang="es-ES" sz="1600" dirty="0"/>
              <a:t> en las regiones.  (Se personaliza). </a:t>
            </a:r>
            <a:endParaRPr lang="es-ES_tradnl" sz="1600" dirty="0"/>
          </a:p>
          <a:p>
            <a:pPr lvl="0">
              <a:lnSpc>
                <a:spcPct val="110000"/>
              </a:lnSpc>
            </a:pPr>
            <a:r>
              <a:rPr lang="es-ES" sz="1600" dirty="0"/>
              <a:t>Socialización y concientización de planes municipales para la gestión del riesgo y estrategias de respuesta. </a:t>
            </a:r>
            <a:endParaRPr lang="es-ES_tradnl" sz="1600" dirty="0"/>
          </a:p>
          <a:p>
            <a:pPr lvl="0">
              <a:lnSpc>
                <a:spcPct val="110000"/>
              </a:lnSpc>
            </a:pPr>
            <a:r>
              <a:rPr lang="es-ES" sz="1600" dirty="0"/>
              <a:t>Manejo de información </a:t>
            </a:r>
            <a:r>
              <a:rPr lang="es-ES" sz="1600" dirty="0" err="1"/>
              <a:t>interistitucional</a:t>
            </a:r>
            <a:r>
              <a:rPr lang="es-ES" sz="1600" dirty="0"/>
              <a:t> y alianzas estratégicas con entidades. </a:t>
            </a:r>
            <a:endParaRPr lang="es-ES_tradnl" sz="1600" dirty="0"/>
          </a:p>
          <a:p>
            <a:pPr lvl="0">
              <a:lnSpc>
                <a:spcPct val="110000"/>
              </a:lnSpc>
            </a:pPr>
            <a:r>
              <a:rPr lang="es-ES" sz="1600" dirty="0"/>
              <a:t>Apoyo en medios de comunicación, perifoneo y otras estrategias.  </a:t>
            </a:r>
            <a:endParaRPr lang="es-ES_tradnl" sz="1600" dirty="0"/>
          </a:p>
          <a:p>
            <a:pPr lvl="0">
              <a:lnSpc>
                <a:spcPct val="110000"/>
              </a:lnSpc>
            </a:pPr>
            <a:r>
              <a:rPr lang="es-ES" sz="1600" dirty="0"/>
              <a:t>Tomas comunitarias.  </a:t>
            </a:r>
            <a:endParaRPr lang="es-ES_tradnl" sz="1600" dirty="0"/>
          </a:p>
        </p:txBody>
      </p:sp>
    </p:spTree>
    <p:extLst>
      <p:ext uri="{BB962C8B-B14F-4D97-AF65-F5344CB8AC3E}">
        <p14:creationId xmlns:p14="http://schemas.microsoft.com/office/powerpoint/2010/main" val="2015826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3" b="26621"/>
          <a:stretch/>
        </p:blipFill>
        <p:spPr>
          <a:xfrm>
            <a:off x="20" y="10"/>
            <a:ext cx="11734780" cy="6408728"/>
          </a:xfrm>
          <a:prstGeom prst="rect">
            <a:avLst/>
          </a:prstGeom>
          <a:ln>
            <a:noFill/>
          </a:ln>
        </p:spPr>
      </p:pic>
      <p:sp>
        <p:nvSpPr>
          <p:cNvPr id="12" name="Freeform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5" y="0"/>
            <a:ext cx="11763766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600215"/>
            <a:ext cx="1173175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0" y="533400"/>
            <a:ext cx="10394707" cy="4841185"/>
          </a:xfrm>
        </p:spPr>
        <p:txBody>
          <a:bodyPr>
            <a:normAutofit/>
          </a:bodyPr>
          <a:lstStyle/>
          <a:p>
            <a:r>
              <a:rPr lang="es-ES" sz="2400" b="1" dirty="0"/>
              <a:t>QUE NOS FALTA POR HACER </a:t>
            </a:r>
            <a:endParaRPr lang="es-ES_tradnl" sz="2400" dirty="0"/>
          </a:p>
          <a:p>
            <a:pPr lvl="0"/>
            <a:r>
              <a:rPr lang="es-ES" sz="2400" dirty="0"/>
              <a:t>Mas pedagogía.  </a:t>
            </a:r>
            <a:endParaRPr lang="es-ES_tradnl" sz="2400" dirty="0"/>
          </a:p>
          <a:p>
            <a:pPr lvl="0"/>
            <a:r>
              <a:rPr lang="es-ES" sz="2400" dirty="0"/>
              <a:t>Más conciencia de las administraciones frente a la gestión del riesgo.  </a:t>
            </a:r>
            <a:endParaRPr lang="es-ES_tradnl" sz="2400" dirty="0"/>
          </a:p>
          <a:p>
            <a:pPr lvl="0"/>
            <a:r>
              <a:rPr lang="es-ES" sz="2400" dirty="0"/>
              <a:t>Visibilizar la importancia de la gestión del Riesgo de Desastres. </a:t>
            </a:r>
            <a:endParaRPr lang="es-ES_tradnl" sz="2400" dirty="0"/>
          </a:p>
          <a:p>
            <a:pPr lvl="0"/>
            <a:r>
              <a:rPr lang="es-ES" sz="2400" dirty="0"/>
              <a:t>Exista continuidad dentro de los encargados de la comunicación de gestión del riesgo. 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430678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0" y="437322"/>
            <a:ext cx="10394707" cy="4937263"/>
          </a:xfrm>
        </p:spPr>
        <p:txBody>
          <a:bodyPr/>
          <a:lstStyle/>
          <a:p>
            <a:r>
              <a:rPr lang="es-ES_tradnl" b="1" dirty="0"/>
              <a:t> </a:t>
            </a:r>
            <a:r>
              <a:rPr lang="es-ES" b="1" dirty="0"/>
              <a:t>QUE ESPERA DE LA UNGRD </a:t>
            </a:r>
            <a:endParaRPr lang="es-ES_tradnl" dirty="0"/>
          </a:p>
          <a:p>
            <a:pPr lvl="0"/>
            <a:r>
              <a:rPr lang="es-ES" dirty="0"/>
              <a:t>Mas capacitación por parte de la UNGRD.  </a:t>
            </a:r>
            <a:endParaRPr lang="es-ES_tradnl" dirty="0"/>
          </a:p>
          <a:p>
            <a:pPr lvl="0"/>
            <a:r>
              <a:rPr lang="es-ES" dirty="0"/>
              <a:t>Mas empoderamiento sobre sus comunicadores en las regiones, con el fin de tener información responsable y consistente.  </a:t>
            </a:r>
            <a:endParaRPr lang="es-ES_tradnl" dirty="0"/>
          </a:p>
          <a:p>
            <a:pPr lvl="0"/>
            <a:r>
              <a:rPr lang="es-ES" dirty="0"/>
              <a:t>Mayor entrega de materiales en todo sentido y dotación en todo sentido un teléfono. 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74118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0" y="344558"/>
            <a:ext cx="10394707" cy="5030028"/>
          </a:xfrm>
        </p:spPr>
        <p:txBody>
          <a:bodyPr/>
          <a:lstStyle/>
          <a:p>
            <a:r>
              <a:rPr lang="es-ES" b="1" dirty="0"/>
              <a:t>QUE ESPERA PARA LOS PROXIMOS ENCUENTROS </a:t>
            </a:r>
            <a:endParaRPr lang="es-ES_tradnl" dirty="0"/>
          </a:p>
          <a:p>
            <a:pPr lvl="0"/>
            <a:r>
              <a:rPr lang="es-ES" dirty="0"/>
              <a:t>Más trabajo de campo. </a:t>
            </a:r>
            <a:endParaRPr lang="es-ES_tradnl" dirty="0"/>
          </a:p>
          <a:p>
            <a:pPr lvl="0"/>
            <a:r>
              <a:rPr lang="es-ES" dirty="0"/>
              <a:t>Rotación de ciudad para tener otros conocimientos.  </a:t>
            </a:r>
            <a:endParaRPr lang="es-ES_tradnl" dirty="0"/>
          </a:p>
          <a:p>
            <a:pPr lvl="0"/>
            <a:r>
              <a:rPr lang="es-ES" dirty="0"/>
              <a:t>Conferencistas más técnicos con el fin de conocer los detalles de las diferentes emergencias.  </a:t>
            </a:r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755180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vento principal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5</TotalTime>
  <Words>219</Words>
  <Application>Microsoft Macintosh PowerPoint</Application>
  <PresentationFormat>Panorámica</PresentationFormat>
  <Paragraphs>23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Impact</vt:lpstr>
      <vt:lpstr>Evento principal</vt:lpstr>
      <vt:lpstr>Taller 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</dc:title>
  <dc:creator>Ricardo Andres Gomez de la Roche</dc:creator>
  <cp:lastModifiedBy>Ricardo Andres Gomez de la Roche</cp:lastModifiedBy>
  <cp:revision>2</cp:revision>
  <dcterms:created xsi:type="dcterms:W3CDTF">2017-09-01T18:05:16Z</dcterms:created>
  <dcterms:modified xsi:type="dcterms:W3CDTF">2017-09-01T18:12:09Z</dcterms:modified>
</cp:coreProperties>
</file>